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302" r:id="rId8"/>
    <p:sldId id="291" r:id="rId9"/>
    <p:sldId id="310" r:id="rId10"/>
    <p:sldId id="293" r:id="rId11"/>
    <p:sldId id="297" r:id="rId12"/>
    <p:sldId id="294" r:id="rId13"/>
    <p:sldId id="313" r:id="rId14"/>
    <p:sldId id="312" r:id="rId15"/>
    <p:sldId id="314" r:id="rId16"/>
    <p:sldId id="308" r:id="rId17"/>
    <p:sldId id="301" r:id="rId18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BEAC"/>
    <a:srgbClr val="E197A4"/>
    <a:srgbClr val="EBBBC3"/>
    <a:srgbClr val="A0D9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112" d="100"/>
          <a:sy n="112" d="100"/>
        </p:scale>
        <p:origin x="-510" y="-84"/>
      </p:cViewPr>
      <p:guideLst>
        <p:guide orient="horz" pos="215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gs" Target="tags/tag2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6C3F33-3803-42FC-86E8-11ACEEAB0A2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6E6F11-1AD8-4C97-BF5E-1DEB7C8C2C4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6E6F11-1AD8-4C97-BF5E-1DEB7C8C2C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2AADCA-B920-4620-B2A2-90ECECF47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2AADCA-B920-4620-B2A2-90ECECF47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6E6F11-1AD8-4C97-BF5E-1DEB7C8C2C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6E6F11-1AD8-4C97-BF5E-1DEB7C8C2C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6E6F11-1AD8-4C97-BF5E-1DEB7C8C2C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6E6F11-1AD8-4C97-BF5E-1DEB7C8C2C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6E6F11-1AD8-4C97-BF5E-1DEB7C8C2C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6E6F11-1AD8-4C97-BF5E-1DEB7C8C2C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6E6F11-1AD8-4C97-BF5E-1DEB7C8C2C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6E6F11-1AD8-4C97-BF5E-1DEB7C8C2C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6E6F11-1AD8-4C97-BF5E-1DEB7C8C2C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2AADCA-B920-4620-B2A2-90ECECF47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2AADCA-B920-4620-B2A2-90ECECF47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EE87-BC90-4263-A1C7-B6A9918BA5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A6843-657F-430A-AEC0-9374FF1294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EE87-BC90-4263-A1C7-B6A9918BA5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A6843-657F-430A-AEC0-9374FF1294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EE87-BC90-4263-A1C7-B6A9918BA5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A6843-657F-430A-AEC0-9374FF1294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EE87-BC90-4263-A1C7-B6A9918BA5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A6843-657F-430A-AEC0-9374FF1294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EE87-BC90-4263-A1C7-B6A9918BA5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A6843-657F-430A-AEC0-9374FF1294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EE87-BC90-4263-A1C7-B6A9918BA5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A6843-657F-430A-AEC0-9374FF1294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EE87-BC90-4263-A1C7-B6A9918BA5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A6843-657F-430A-AEC0-9374FF1294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EE87-BC90-4263-A1C7-B6A9918BA5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A6843-657F-430A-AEC0-9374FF1294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EE87-BC90-4263-A1C7-B6A9918BA5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A6843-657F-430A-AEC0-9374FF1294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EE87-BC90-4263-A1C7-B6A9918BA5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A6843-657F-430A-AEC0-9374FF1294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EE87-BC90-4263-A1C7-B6A9918BA5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A6843-657F-430A-AEC0-9374FF1294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37EE87-BC90-4263-A1C7-B6A9918BA5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A6843-657F-430A-AEC0-9374FF12943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7.png"/><Relationship Id="rId1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8.jpeg"/><Relationship Id="rId1" Type="http://schemas.openxmlformats.org/officeDocument/2006/relationships/tags" Target="../tags/tag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jpeg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jpeg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文本框 99"/>
          <p:cNvSpPr txBox="1"/>
          <p:nvPr/>
        </p:nvSpPr>
        <p:spPr>
          <a:xfrm>
            <a:off x="1883410" y="3248660"/>
            <a:ext cx="8731885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3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基于</a:t>
            </a:r>
            <a:r>
              <a:rPr lang="en-US" sz="3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STM</a:t>
            </a:r>
            <a:r>
              <a:rPr lang="zh-CN" sz="3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32的农业大棚环境监控系统设计与实现</a:t>
            </a:r>
            <a:endParaRPr lang="zh-CN" altLang="en-US" sz="32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3868480" y="1105785"/>
            <a:ext cx="445504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2095431" y="453104"/>
            <a:ext cx="8001137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600">
                <a:latin typeface="Slim Joe" panose="02000000000000000000" pitchFamily="50" charset="0"/>
                <a:ea typeface="幼圆" panose="02010509060101010101" pitchFamily="49" charset="-122"/>
              </a:rPr>
              <a:t>设计思路</a:t>
            </a:r>
            <a:endParaRPr lang="zh-CN" altLang="en-US" sz="3600">
              <a:latin typeface="Slim Joe" panose="02000000000000000000" pitchFamily="50" charset="0"/>
              <a:ea typeface="幼圆" panose="02010509060101010101" pitchFamily="49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990375" y="2169401"/>
            <a:ext cx="1340524" cy="2640784"/>
            <a:chOff x="2210594" y="1810545"/>
            <a:chExt cx="1005703" cy="1981199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2210594" y="3160810"/>
              <a:ext cx="1005703" cy="630934"/>
            </a:xfrm>
            <a:prstGeom prst="line">
              <a:avLst/>
            </a:prstGeom>
            <a:ln w="12700">
              <a:solidFill>
                <a:schemeClr val="accent3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 flipV="1">
              <a:off x="2346670" y="2801144"/>
              <a:ext cx="777103" cy="1"/>
            </a:xfrm>
            <a:prstGeom prst="line">
              <a:avLst/>
            </a:prstGeom>
            <a:ln w="12700">
              <a:solidFill>
                <a:schemeClr val="accent3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2210594" y="1810545"/>
              <a:ext cx="943881" cy="581419"/>
            </a:xfrm>
            <a:prstGeom prst="line">
              <a:avLst/>
            </a:prstGeom>
            <a:ln w="12700">
              <a:solidFill>
                <a:schemeClr val="accent3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/>
          <p:cNvGrpSpPr/>
          <p:nvPr/>
        </p:nvGrpSpPr>
        <p:grpSpPr>
          <a:xfrm>
            <a:off x="959002" y="2372537"/>
            <a:ext cx="2742299" cy="2258948"/>
            <a:chOff x="686594" y="1868411"/>
            <a:chExt cx="2057359" cy="1694734"/>
          </a:xfrm>
        </p:grpSpPr>
        <p:sp>
          <p:nvSpPr>
            <p:cNvPr id="11" name="六边形 10"/>
            <p:cNvSpPr/>
            <p:nvPr/>
          </p:nvSpPr>
          <p:spPr>
            <a:xfrm>
              <a:off x="686594" y="1868411"/>
              <a:ext cx="1965892" cy="1694734"/>
            </a:xfrm>
            <a:prstGeom prst="hexagon">
              <a:avLst/>
            </a:prstGeom>
            <a:blipFill dpi="0" rotWithShape="1"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ea typeface="幼圆" panose="02010509060101010101" pitchFamily="49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868855" y="2444852"/>
              <a:ext cx="1875098" cy="47449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121870" tIns="60936" rIns="121870" bIns="60936">
              <a:spAutoFit/>
            </a:bodyPr>
            <a:lstStyle/>
            <a:p>
              <a:pPr algn="l">
                <a:buFont typeface="Arial" panose="020B0604020202020204" pitchFamily="34" charset="0"/>
                <a:buNone/>
              </a:pPr>
              <a:r>
                <a:rPr lang="zh-CN" altLang="en-US" sz="3330" dirty="0">
                  <a:solidFill>
                    <a:schemeClr val="bg1"/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Arial" panose="020B0604020202020204" pitchFamily="34" charset="0"/>
                </a:rPr>
                <a:t>控制功能</a:t>
              </a:r>
              <a:endParaRPr lang="zh-CN" altLang="en-US" sz="333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889982" y="1390874"/>
            <a:ext cx="1334903" cy="1150778"/>
            <a:chOff x="2885508" y="1226469"/>
            <a:chExt cx="1001486" cy="863350"/>
          </a:xfrm>
        </p:grpSpPr>
        <p:sp>
          <p:nvSpPr>
            <p:cNvPr id="14" name="六边形 13"/>
            <p:cNvSpPr/>
            <p:nvPr/>
          </p:nvSpPr>
          <p:spPr>
            <a:xfrm>
              <a:off x="2885508" y="1226469"/>
              <a:ext cx="1001486" cy="863350"/>
            </a:xfrm>
            <a:prstGeom prst="hexagon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ea typeface="幼圆" panose="02010509060101010101" pitchFamily="49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3066386" y="1442907"/>
              <a:ext cx="639325" cy="36730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121870" tIns="60936" rIns="121870" bIns="60936">
              <a:spAutoFit/>
            </a:bodyPr>
            <a:lstStyle/>
            <a:p>
              <a:pPr algn="l">
                <a:buFont typeface="Arial" panose="020B0604020202020204" pitchFamily="34" charset="0"/>
                <a:buNone/>
              </a:pPr>
              <a:r>
                <a:rPr lang="zh-CN" altLang="en-US" sz="2400" dirty="0">
                  <a:solidFill>
                    <a:schemeClr val="bg1"/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Arial" panose="020B0604020202020204" pitchFamily="34" charset="0"/>
                </a:rPr>
                <a:t>通风</a:t>
              </a:r>
              <a:endParaRPr lang="zh-CN" altLang="en-US" sz="24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889982" y="2931413"/>
            <a:ext cx="1334903" cy="1150778"/>
            <a:chOff x="2885508" y="2382231"/>
            <a:chExt cx="1001486" cy="863350"/>
          </a:xfrm>
        </p:grpSpPr>
        <p:sp>
          <p:nvSpPr>
            <p:cNvPr id="17" name="六边形 16"/>
            <p:cNvSpPr/>
            <p:nvPr/>
          </p:nvSpPr>
          <p:spPr>
            <a:xfrm>
              <a:off x="2885508" y="2382231"/>
              <a:ext cx="1001486" cy="863350"/>
            </a:xfrm>
            <a:prstGeom prst="hexagon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ea typeface="幼圆" panose="02010509060101010101" pitchFamily="49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081155" y="2592616"/>
              <a:ext cx="639325" cy="36730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121870" tIns="60936" rIns="121870" bIns="60936">
              <a:spAutoFit/>
            </a:bodyPr>
            <a:lstStyle/>
            <a:p>
              <a:pPr algn="l">
                <a:buFont typeface="Arial" panose="020B0604020202020204" pitchFamily="34" charset="0"/>
                <a:buNone/>
              </a:pPr>
              <a:r>
                <a:rPr lang="zh-CN" altLang="en-US" sz="2400" dirty="0">
                  <a:solidFill>
                    <a:schemeClr val="bg1"/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Arial" panose="020B0604020202020204" pitchFamily="34" charset="0"/>
                </a:rPr>
                <a:t>补光</a:t>
              </a:r>
              <a:endParaRPr lang="zh-CN" altLang="en-US" sz="24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826528" y="4471957"/>
            <a:ext cx="1461771" cy="1150779"/>
            <a:chOff x="2837903" y="3537994"/>
            <a:chExt cx="1096666" cy="863350"/>
          </a:xfrm>
        </p:grpSpPr>
        <p:sp>
          <p:nvSpPr>
            <p:cNvPr id="20" name="六边形 19"/>
            <p:cNvSpPr/>
            <p:nvPr/>
          </p:nvSpPr>
          <p:spPr>
            <a:xfrm>
              <a:off x="2885508" y="3537994"/>
              <a:ext cx="1001486" cy="863350"/>
            </a:xfrm>
            <a:prstGeom prst="hexagon">
              <a:avLst/>
            </a:prstGeom>
            <a:blipFill dpi="0" rotWithShape="1"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ea typeface="幼圆" panose="02010509060101010101" pitchFamily="49" charset="-122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2837903" y="3792267"/>
              <a:ext cx="1096666" cy="36730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121870" tIns="60936" rIns="121870" bIns="60936">
              <a:spAutoFit/>
            </a:bodyPr>
            <a:lstStyle/>
            <a:p>
              <a:pPr algn="l">
                <a:buFont typeface="Arial" panose="020B0604020202020204" pitchFamily="34" charset="0"/>
                <a:buNone/>
              </a:pPr>
              <a:r>
                <a:rPr lang="zh-CN" altLang="en-US" sz="2400" dirty="0">
                  <a:solidFill>
                    <a:schemeClr val="bg1"/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Arial" panose="020B0604020202020204" pitchFamily="34" charset="0"/>
                </a:rPr>
                <a:t>浇水灌溉</a:t>
              </a:r>
              <a:endParaRPr lang="zh-CN" altLang="en-US" sz="24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Arial" panose="020B0604020202020204" pitchFamily="34" charset="0"/>
              </a:endParaRPr>
            </a:p>
          </p:txBody>
        </p:sp>
      </p:grpSp>
      <p:sp>
        <p:nvSpPr>
          <p:cNvPr id="22" name="文本1"/>
          <p:cNvSpPr>
            <a:spLocks noChangeArrowheads="1"/>
          </p:cNvSpPr>
          <p:nvPr/>
        </p:nvSpPr>
        <p:spPr bwMode="gray">
          <a:xfrm>
            <a:off x="5598658" y="1387001"/>
            <a:ext cx="5637464" cy="1188673"/>
          </a:xfrm>
          <a:prstGeom prst="roundRect">
            <a:avLst>
              <a:gd name="adj" fmla="val 11505"/>
            </a:avLst>
          </a:prstGeom>
          <a:noFill/>
          <a:ln w="28575" cap="flat" cmpd="sng" algn="ctr">
            <a:noFill/>
            <a:prstDash val="solid"/>
          </a:ln>
          <a:effectLst/>
        </p:spPr>
        <p:txBody>
          <a:bodyPr lIns="91424" tIns="45713" rIns="91424" bIns="45713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856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dirty="0">
                <a:latin typeface="幼圆" panose="02010509060101010101" pitchFamily="49" charset="-122"/>
                <a:ea typeface="幼圆" panose="02010509060101010101" pitchFamily="49" charset="-122"/>
              </a:rPr>
              <a:t>通过风扇的开启与关闭，对大棚内部进行通风降温。</a:t>
            </a:r>
            <a:endParaRPr lang="zh-CN" altLang="en-US" sz="2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3" name="文本1"/>
          <p:cNvSpPr>
            <a:spLocks noChangeArrowheads="1"/>
          </p:cNvSpPr>
          <p:nvPr/>
        </p:nvSpPr>
        <p:spPr bwMode="gray">
          <a:xfrm>
            <a:off x="5598658" y="2944387"/>
            <a:ext cx="5637464" cy="1188673"/>
          </a:xfrm>
          <a:prstGeom prst="roundRect">
            <a:avLst>
              <a:gd name="adj" fmla="val 11505"/>
            </a:avLst>
          </a:prstGeom>
          <a:noFill/>
          <a:ln w="28575" cap="flat" cmpd="sng" algn="ctr">
            <a:noFill/>
            <a:prstDash val="solid"/>
          </a:ln>
          <a:effectLst/>
        </p:spPr>
        <p:txBody>
          <a:bodyPr lIns="91424" tIns="45713" rIns="91424" bIns="45713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856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dirty="0">
                <a:latin typeface="幼圆" panose="02010509060101010101" pitchFamily="49" charset="-122"/>
                <a:ea typeface="幼圆" panose="02010509060101010101" pitchFamily="49" charset="-122"/>
              </a:rPr>
              <a:t>采用LED照明灯进行模拟照明，提供光照。</a:t>
            </a:r>
            <a:endParaRPr lang="zh-CN" altLang="en-US" sz="2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4" name="文本1"/>
          <p:cNvSpPr>
            <a:spLocks noChangeArrowheads="1"/>
          </p:cNvSpPr>
          <p:nvPr/>
        </p:nvSpPr>
        <p:spPr bwMode="gray">
          <a:xfrm>
            <a:off x="5598658" y="4501773"/>
            <a:ext cx="5637464" cy="1188673"/>
          </a:xfrm>
          <a:prstGeom prst="roundRect">
            <a:avLst>
              <a:gd name="adj" fmla="val 11505"/>
            </a:avLst>
          </a:prstGeom>
          <a:noFill/>
          <a:ln w="28575" cap="flat" cmpd="sng" algn="ctr">
            <a:noFill/>
            <a:prstDash val="solid"/>
          </a:ln>
          <a:effectLst/>
        </p:spPr>
        <p:txBody>
          <a:bodyPr lIns="91424" tIns="45713" rIns="91424" bIns="45713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856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dirty="0">
                <a:latin typeface="幼圆" panose="02010509060101010101" pitchFamily="49" charset="-122"/>
                <a:ea typeface="幼圆" panose="02010509060101010101" pitchFamily="49" charset="-122"/>
              </a:rPr>
              <a:t>土壤湿度较低时开启水泵进行浇水灌溉。</a:t>
            </a:r>
            <a:endParaRPr lang="zh-CN" altLang="zh-CN" sz="2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095431" y="453104"/>
            <a:ext cx="8001137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600">
                <a:latin typeface="Slim Joe" panose="02000000000000000000" pitchFamily="50" charset="0"/>
                <a:ea typeface="幼圆" panose="02010509060101010101" pitchFamily="49" charset="-122"/>
              </a:rPr>
              <a:t>设计思路</a:t>
            </a:r>
            <a:endParaRPr lang="zh-CN" altLang="en-US" sz="3600">
              <a:latin typeface="Slim Joe" panose="02000000000000000000" pitchFamily="50" charset="0"/>
              <a:ea typeface="幼圆" panose="02010509060101010101" pitchFamily="49" charset="-122"/>
            </a:endParaRPr>
          </a:p>
        </p:txBody>
      </p:sp>
      <p:pic>
        <p:nvPicPr>
          <p:cNvPr id="2" name="图片 1" descr="3CA5EAB9BE36EA93BB0588B8E497F644"/>
          <p:cNvPicPr>
            <a:picLocks noChangeAspect="1"/>
          </p:cNvPicPr>
          <p:nvPr/>
        </p:nvPicPr>
        <p:blipFill>
          <a:blip r:embed="rId1"/>
          <a:srcRect t="11093" b="31352"/>
          <a:stretch>
            <a:fillRect/>
          </a:stretch>
        </p:blipFill>
        <p:spPr>
          <a:xfrm>
            <a:off x="800735" y="2661920"/>
            <a:ext cx="2496185" cy="2873375"/>
          </a:xfrm>
          <a:prstGeom prst="rect">
            <a:avLst/>
          </a:prstGeom>
        </p:spPr>
      </p:pic>
      <p:pic>
        <p:nvPicPr>
          <p:cNvPr id="4" name="图片 3" descr="772A4D5A3CE5A36AF2B25DB6ECC37000"/>
          <p:cNvPicPr>
            <a:picLocks noChangeAspect="1"/>
          </p:cNvPicPr>
          <p:nvPr/>
        </p:nvPicPr>
        <p:blipFill>
          <a:blip r:embed="rId2"/>
          <a:srcRect l="14759" t="35185" r="33185" b="48250"/>
          <a:stretch>
            <a:fillRect/>
          </a:stretch>
        </p:blipFill>
        <p:spPr>
          <a:xfrm rot="5400000">
            <a:off x="4392295" y="3084195"/>
            <a:ext cx="3023235" cy="2030095"/>
          </a:xfrm>
          <a:prstGeom prst="rect">
            <a:avLst/>
          </a:prstGeom>
        </p:spPr>
      </p:pic>
      <p:pic>
        <p:nvPicPr>
          <p:cNvPr id="25" name="图片 24" descr="1FCAC823A5824E5481CB1F0B2DC2E023"/>
          <p:cNvPicPr>
            <a:picLocks noChangeAspect="1"/>
          </p:cNvPicPr>
          <p:nvPr/>
        </p:nvPicPr>
        <p:blipFill>
          <a:blip r:embed="rId3"/>
          <a:srcRect t="23213" b="12870"/>
          <a:stretch>
            <a:fillRect/>
          </a:stretch>
        </p:blipFill>
        <p:spPr>
          <a:xfrm>
            <a:off x="8510905" y="2586355"/>
            <a:ext cx="2365375" cy="3024505"/>
          </a:xfrm>
          <a:prstGeom prst="rect">
            <a:avLst/>
          </a:prstGeom>
        </p:spPr>
      </p:pic>
      <p:cxnSp>
        <p:nvCxnSpPr>
          <p:cNvPr id="26" name="直接连接符 25"/>
          <p:cNvCxnSpPr/>
          <p:nvPr/>
        </p:nvCxnSpPr>
        <p:spPr>
          <a:xfrm>
            <a:off x="3868480" y="1105785"/>
            <a:ext cx="445504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1551940" y="2023110"/>
            <a:ext cx="9944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通风</a:t>
            </a:r>
            <a:endParaRPr lang="zh-CN" altLang="en-US" sz="2400"/>
          </a:p>
        </p:txBody>
      </p:sp>
      <p:sp>
        <p:nvSpPr>
          <p:cNvPr id="28" name="文本框 27"/>
          <p:cNvSpPr txBox="1"/>
          <p:nvPr/>
        </p:nvSpPr>
        <p:spPr>
          <a:xfrm>
            <a:off x="5588635" y="1931035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补光</a:t>
            </a:r>
            <a:endParaRPr lang="zh-CN" altLang="en-US" sz="2400"/>
          </a:p>
        </p:txBody>
      </p:sp>
      <p:sp>
        <p:nvSpPr>
          <p:cNvPr id="29" name="文本框 28"/>
          <p:cNvSpPr txBox="1"/>
          <p:nvPr/>
        </p:nvSpPr>
        <p:spPr>
          <a:xfrm>
            <a:off x="9533255" y="2023110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灌溉</a:t>
            </a: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6952233" flipH="1">
            <a:off x="3048656" y="384892"/>
            <a:ext cx="567569" cy="45719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blipFill>
                <a:blip r:embed="rId1"/>
                <a:stretch>
                  <a:fillRect/>
                </a:stretch>
              </a:blip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3332440" y="673071"/>
            <a:ext cx="5729673" cy="0"/>
          </a:xfrm>
          <a:prstGeom prst="line">
            <a:avLst/>
          </a:prstGeom>
          <a:ln>
            <a:solidFill>
              <a:srgbClr val="A0D9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3188295" y="149851"/>
            <a:ext cx="57296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云平台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1684655" y="1005205"/>
            <a:ext cx="9025255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sz="2400" b="0">
                <a:latin typeface="Times New Roman" panose="02020603050405020304" charset="0"/>
                <a:ea typeface="宋体" panose="02010600030101010101" pitchFamily="2" charset="-122"/>
              </a:rPr>
              <a:t>OneNET</a:t>
            </a:r>
            <a:r>
              <a:rPr lang="zh-CN" sz="2400" b="0">
                <a:ea typeface="宋体" panose="02010600030101010101" pitchFamily="2" charset="-122"/>
              </a:rPr>
              <a:t>平台支持多种设备接入，能进行数据连接，在线查看设备的状态，可在云端主动下发命令给设备。提供移动端界面的在线可视化开发功能，帮助用户快速设计移动端应用界面，在物联领域应用广泛。</a:t>
            </a:r>
            <a:endParaRPr lang="zh-CN" altLang="en-US" sz="24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170" y="2573655"/>
            <a:ext cx="7007860" cy="39566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731010" y="2680970"/>
            <a:ext cx="8914130" cy="645160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研究成果</a:t>
            </a:r>
            <a:endParaRPr lang="en-US" altLang="zh-CN" sz="3600">
              <a:latin typeface="Slim Joe" panose="02000000000000000000" pitchFamily="50" charset="0"/>
              <a:ea typeface="幼圆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5" name="直接连接符 4"/>
          <p:cNvCxnSpPr/>
          <p:nvPr/>
        </p:nvCxnSpPr>
        <p:spPr>
          <a:xfrm flipV="1">
            <a:off x="4316095" y="680720"/>
            <a:ext cx="2985770" cy="6350"/>
          </a:xfrm>
          <a:prstGeom prst="line">
            <a:avLst/>
          </a:prstGeom>
          <a:ln>
            <a:solidFill>
              <a:srgbClr val="A0D9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 descr="73A9056E90EFFF260D7191D245F884D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734310" y="969010"/>
            <a:ext cx="6412865" cy="561848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776470" y="41910"/>
            <a:ext cx="35604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/>
              <a:t>研究成果</a:t>
            </a:r>
            <a:endParaRPr lang="zh-CN" altLang="en-US" sz="3600"/>
          </a:p>
        </p:txBody>
      </p:sp>
      <p:sp>
        <p:nvSpPr>
          <p:cNvPr id="11" name="文本框 10"/>
          <p:cNvSpPr txBox="1"/>
          <p:nvPr/>
        </p:nvSpPr>
        <p:spPr>
          <a:xfrm>
            <a:off x="6826885" y="1790065"/>
            <a:ext cx="56896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rgbClr val="FF0000"/>
                </a:solidFill>
              </a:rPr>
              <a:t>2</a:t>
            </a:r>
            <a:endParaRPr lang="en-US" altLang="zh-CN" sz="4400">
              <a:solidFill>
                <a:srgbClr val="FF0000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303520" y="2307590"/>
            <a:ext cx="64008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rgbClr val="FF0000"/>
                </a:solidFill>
              </a:rPr>
              <a:t>1</a:t>
            </a:r>
            <a:endParaRPr lang="en-US" altLang="zh-CN" sz="4400">
              <a:solidFill>
                <a:srgbClr val="FF000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734560" y="5396230"/>
            <a:ext cx="56896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rgbClr val="FF0000"/>
                </a:solidFill>
              </a:rPr>
              <a:t>4</a:t>
            </a:r>
            <a:endParaRPr lang="en-US" altLang="zh-CN" sz="4400">
              <a:solidFill>
                <a:srgbClr val="FF0000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406900" y="3910965"/>
            <a:ext cx="56896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rgbClr val="FF0000"/>
                </a:solidFill>
              </a:rPr>
              <a:t>3</a:t>
            </a:r>
            <a:endParaRPr lang="en-US" altLang="zh-CN" sz="440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731010" y="2680970"/>
            <a:ext cx="8914130" cy="645160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展示与应用</a:t>
            </a:r>
            <a:endParaRPr lang="en-US" altLang="zh-CN" sz="3600">
              <a:latin typeface="Slim Joe" panose="02000000000000000000" pitchFamily="50" charset="0"/>
              <a:ea typeface="幼圆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 rot="5400000">
            <a:off x="1130325" y="3189192"/>
            <a:ext cx="970128" cy="78146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blipFill>
                <a:blip r:embed="rId1"/>
                <a:stretch>
                  <a:fillRect/>
                </a:stretch>
              </a:blip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967989" y="2978117"/>
            <a:ext cx="333573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/>
                </a:solidFill>
              </a:rPr>
              <a:t>设计目的与意义</a:t>
            </a:r>
            <a:endParaRPr lang="zh-CN" altLang="en-US" sz="2400" b="1" dirty="0">
              <a:solidFill>
                <a:schemeClr val="tx1"/>
              </a:solidFill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1315630" y="4470238"/>
            <a:ext cx="469479" cy="962710"/>
            <a:chOff x="2524835" y="1384107"/>
            <a:chExt cx="1528551" cy="3134436"/>
          </a:xfrm>
          <a:blipFill>
            <a:blip r:embed="rId2"/>
            <a:stretch>
              <a:fillRect/>
            </a:stretch>
          </a:blipFill>
        </p:grpSpPr>
        <p:sp>
          <p:nvSpPr>
            <p:cNvPr id="31" name="矩形 30"/>
            <p:cNvSpPr/>
            <p:nvPr/>
          </p:nvSpPr>
          <p:spPr>
            <a:xfrm>
              <a:off x="2634018" y="1384107"/>
              <a:ext cx="1310185" cy="25930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3772469" y="1536507"/>
              <a:ext cx="280917" cy="13386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2634018" y="2745471"/>
              <a:ext cx="1310185" cy="2820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2524835" y="3027525"/>
              <a:ext cx="280917" cy="13386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2665293" y="4259235"/>
              <a:ext cx="1310185" cy="25930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</p:grpSp>
      <p:sp>
        <p:nvSpPr>
          <p:cNvPr id="37" name="文本框 36"/>
          <p:cNvSpPr txBox="1"/>
          <p:nvPr/>
        </p:nvSpPr>
        <p:spPr>
          <a:xfrm>
            <a:off x="7373905" y="4581310"/>
            <a:ext cx="331652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展示与应用</a:t>
            </a:r>
            <a:endParaRPr lang="zh-CN" altLang="en-US" sz="2400" b="1" dirty="0">
              <a:solidFill>
                <a:schemeClr val="accent5"/>
              </a:solidFill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6653437" y="2764956"/>
            <a:ext cx="435945" cy="962710"/>
            <a:chOff x="7640837" y="2952180"/>
            <a:chExt cx="435945" cy="962710"/>
          </a:xfrm>
          <a:blipFill>
            <a:blip r:embed="rId3"/>
            <a:stretch>
              <a:fillRect/>
            </a:stretch>
          </a:blipFill>
        </p:grpSpPr>
        <p:sp>
          <p:nvSpPr>
            <p:cNvPr id="40" name="矩形 39"/>
            <p:cNvSpPr/>
            <p:nvPr/>
          </p:nvSpPr>
          <p:spPr>
            <a:xfrm>
              <a:off x="7640837" y="2952180"/>
              <a:ext cx="402410" cy="796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7990501" y="2998988"/>
              <a:ext cx="86281" cy="4111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7640837" y="3370309"/>
              <a:ext cx="402410" cy="866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7973733" y="3456939"/>
              <a:ext cx="86281" cy="4111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7650443" y="3835246"/>
              <a:ext cx="402410" cy="796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</p:grpSp>
      <p:sp>
        <p:nvSpPr>
          <p:cNvPr id="46" name="文本框 45"/>
          <p:cNvSpPr txBox="1"/>
          <p:nvPr/>
        </p:nvSpPr>
        <p:spPr>
          <a:xfrm>
            <a:off x="2049903" y="4655787"/>
            <a:ext cx="323480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设计思路</a:t>
            </a:r>
            <a:endParaRPr lang="zh-CN" altLang="en-US" sz="2400" b="1" dirty="0">
              <a:solidFill>
                <a:schemeClr val="accent4"/>
              </a:solidFill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284470" y="806450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目录</a:t>
            </a:r>
            <a:endParaRPr lang="zh-CN" altLang="en-US" sz="3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6660184" y="4255926"/>
            <a:ext cx="402410" cy="1115424"/>
            <a:chOff x="6131025" y="4237552"/>
            <a:chExt cx="402410" cy="1115424"/>
          </a:xfrm>
          <a:blipFill>
            <a:blip r:embed="rId4"/>
            <a:stretch>
              <a:fillRect/>
            </a:stretch>
          </a:blipFill>
        </p:grpSpPr>
        <p:sp>
          <p:nvSpPr>
            <p:cNvPr id="48" name="矩形 47"/>
            <p:cNvSpPr/>
            <p:nvPr/>
          </p:nvSpPr>
          <p:spPr>
            <a:xfrm rot="5400000">
              <a:off x="5962919" y="4828839"/>
              <a:ext cx="970128" cy="781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 rot="7482296">
              <a:off x="5779238" y="4683543"/>
              <a:ext cx="970128" cy="781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6131025" y="5023251"/>
              <a:ext cx="402410" cy="796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7373905" y="2995715"/>
            <a:ext cx="331652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dirty="0">
                <a:solidFill>
                  <a:schemeClr val="tx1"/>
                </a:solidFill>
              </a:rPr>
              <a:t>研究成果</a:t>
            </a:r>
            <a:endParaRPr lang="zh-CN" altLang="en-US" sz="24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872615" y="2640330"/>
            <a:ext cx="8914130" cy="645160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sz="3600">
                <a:latin typeface="Slim Joe" panose="02000000000000000000" pitchFamily="50" charset="0"/>
                <a:ea typeface="幼圆" panose="02010509060101010101" pitchFamily="49" charset="-122"/>
              </a:rPr>
              <a:t>设计目的与意义</a:t>
            </a:r>
            <a:endParaRPr lang="zh-CN" altLang="en-US" sz="3600">
              <a:latin typeface="Slim Joe" panose="02000000000000000000" pitchFamily="50" charset="0"/>
              <a:ea typeface="幼圆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6952233" flipH="1">
            <a:off x="3048656" y="384892"/>
            <a:ext cx="567569" cy="45719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blipFill>
                <a:blip r:embed="rId1"/>
                <a:stretch>
                  <a:fillRect/>
                </a:stretch>
              </a:blip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3332440" y="673071"/>
            <a:ext cx="5729673" cy="0"/>
          </a:xfrm>
          <a:prstGeom prst="line">
            <a:avLst/>
          </a:prstGeom>
          <a:ln>
            <a:solidFill>
              <a:srgbClr val="A0D9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3345140" y="151121"/>
            <a:ext cx="57296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设计目的与意义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852295" y="988695"/>
            <a:ext cx="8689340" cy="47078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fontAlgn="auto">
              <a:lnSpc>
                <a:spcPct val="150000"/>
              </a:lnSpc>
            </a:pPr>
            <a:r>
              <a:rPr lang="en-US" altLang="zh-CN" sz="2000"/>
              <a:t>1.</a:t>
            </a:r>
            <a:r>
              <a:rPr lang="zh-CN" altLang="en-US" sz="2000"/>
              <a:t>农业大棚使用广泛，</a:t>
            </a:r>
            <a:r>
              <a:rPr lang="en-US" altLang="zh-CN" sz="2000"/>
              <a:t>随着</a:t>
            </a:r>
            <a:r>
              <a:rPr lang="zh-CN" altLang="en-US" sz="2000"/>
              <a:t>物联网技术应用到农业大棚</a:t>
            </a:r>
            <a:r>
              <a:rPr lang="en-US" altLang="zh-CN" sz="2000"/>
              <a:t>，</a:t>
            </a:r>
            <a:r>
              <a:rPr lang="zh-CN" altLang="en-US" sz="2000"/>
              <a:t>大</a:t>
            </a:r>
            <a:r>
              <a:rPr lang="en-US" altLang="zh-CN" sz="2000"/>
              <a:t>棚</a:t>
            </a:r>
            <a:r>
              <a:rPr lang="zh-CN" altLang="en-US" sz="2000"/>
              <a:t>种植得以实现科学的智能化管理</a:t>
            </a:r>
            <a:r>
              <a:rPr lang="en-US" altLang="zh-CN" sz="2000"/>
              <a:t>。</a:t>
            </a:r>
            <a:endParaRPr lang="en-US" altLang="zh-CN" sz="2000"/>
          </a:p>
          <a:p>
            <a:pPr algn="l" fontAlgn="auto">
              <a:lnSpc>
                <a:spcPct val="150000"/>
              </a:lnSpc>
            </a:pPr>
            <a:endParaRPr lang="en-US" altLang="zh-CN" sz="2000"/>
          </a:p>
          <a:p>
            <a:pPr algn="l" fontAlgn="auto">
              <a:lnSpc>
                <a:spcPct val="150000"/>
              </a:lnSpc>
            </a:pPr>
            <a:r>
              <a:rPr lang="en-US" altLang="zh-CN" sz="2000"/>
              <a:t>2.我国的智能温室大棚的控制系统在技术层面和普及率层面上都</a:t>
            </a:r>
            <a:r>
              <a:rPr lang="zh-CN" altLang="en-US" sz="2000"/>
              <a:t>比较低。</a:t>
            </a:r>
            <a:endParaRPr lang="zh-CN" altLang="en-US" sz="2000"/>
          </a:p>
          <a:p>
            <a:pPr algn="l" fontAlgn="auto">
              <a:lnSpc>
                <a:spcPct val="150000"/>
              </a:lnSpc>
            </a:pPr>
            <a:endParaRPr lang="zh-CN" altLang="en-US" sz="2000"/>
          </a:p>
          <a:p>
            <a:pPr algn="l" fontAlgn="auto">
              <a:lnSpc>
                <a:spcPct val="150000"/>
              </a:lnSpc>
            </a:pPr>
            <a:r>
              <a:rPr lang="en-US" altLang="zh-CN" sz="2000"/>
              <a:t>3.市面上的环境监控设备</a:t>
            </a:r>
            <a:r>
              <a:rPr lang="zh-CN" altLang="en-US" sz="2000"/>
              <a:t>都是单个的监控设备</a:t>
            </a:r>
            <a:r>
              <a:rPr lang="en-US" altLang="zh-CN" sz="2000"/>
              <a:t>，各个板块都是独立在进行工作。</a:t>
            </a:r>
            <a:r>
              <a:rPr lang="zh-CN" altLang="en-US" sz="2000"/>
              <a:t>而影响农作物生长的环境因素有很多。一个大棚需要装备多个独立的环境监测设备，成本高，设备繁多。</a:t>
            </a:r>
            <a:endParaRPr lang="zh-CN" altLang="en-US" sz="2000"/>
          </a:p>
          <a:p>
            <a:pPr algn="l" fontAlgn="auto">
              <a:lnSpc>
                <a:spcPct val="150000"/>
              </a:lnSpc>
            </a:pPr>
            <a:endParaRPr lang="en-US" altLang="zh-CN" sz="2000"/>
          </a:p>
          <a:p>
            <a:pPr algn="l" fontAlgn="auto">
              <a:lnSpc>
                <a:spcPct val="150000"/>
              </a:lnSpc>
            </a:pPr>
            <a:endParaRPr lang="en-US" altLang="zh-CN" sz="2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872615" y="2640330"/>
            <a:ext cx="8914130" cy="645160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sz="3600">
                <a:latin typeface="Slim Joe" panose="02000000000000000000" pitchFamily="50" charset="0"/>
                <a:ea typeface="幼圆" panose="02010509060101010101" pitchFamily="49" charset="-122"/>
              </a:rPr>
              <a:t>设计思路</a:t>
            </a:r>
            <a:endParaRPr lang="en-US" altLang="zh-CN" sz="3600">
              <a:latin typeface="Slim Joe" panose="02000000000000000000" pitchFamily="50" charset="0"/>
              <a:ea typeface="幼圆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6952233" flipH="1">
            <a:off x="3048656" y="384892"/>
            <a:ext cx="567569" cy="45719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blipFill>
                <a:blip r:embed="rId1"/>
                <a:stretch>
                  <a:fillRect/>
                </a:stretch>
              </a:blip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3332440" y="673071"/>
            <a:ext cx="5729673" cy="0"/>
          </a:xfrm>
          <a:prstGeom prst="line">
            <a:avLst/>
          </a:prstGeom>
          <a:ln>
            <a:solidFill>
              <a:srgbClr val="A0D9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3188295" y="149851"/>
            <a:ext cx="57296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设计模块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922145" y="3340100"/>
            <a:ext cx="2284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1.</a:t>
            </a:r>
            <a:r>
              <a:rPr lang="zh-CN" altLang="en-US" sz="2400"/>
              <a:t>环境采集监测</a:t>
            </a:r>
            <a:endParaRPr lang="zh-CN" altLang="en-US" sz="2400"/>
          </a:p>
        </p:txBody>
      </p:sp>
      <p:sp>
        <p:nvSpPr>
          <p:cNvPr id="35" name="文本框 34"/>
          <p:cNvSpPr txBox="1"/>
          <p:nvPr/>
        </p:nvSpPr>
        <p:spPr>
          <a:xfrm>
            <a:off x="5316855" y="3333750"/>
            <a:ext cx="223901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/>
              <a:t>2.</a:t>
            </a:r>
            <a:r>
              <a:rPr lang="zh-CN" altLang="en-US" sz="2400"/>
              <a:t>环境控制调节</a:t>
            </a:r>
            <a:endParaRPr lang="zh-CN" altLang="en-US" sz="2400"/>
          </a:p>
        </p:txBody>
      </p:sp>
      <p:cxnSp>
        <p:nvCxnSpPr>
          <p:cNvPr id="36" name="直接连接符 35"/>
          <p:cNvCxnSpPr/>
          <p:nvPr/>
        </p:nvCxnSpPr>
        <p:spPr>
          <a:xfrm flipV="1">
            <a:off x="7550785" y="2784475"/>
            <a:ext cx="1130935" cy="7670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>
            <a:endCxn id="39" idx="1"/>
          </p:cNvCxnSpPr>
          <p:nvPr/>
        </p:nvCxnSpPr>
        <p:spPr>
          <a:xfrm flipV="1">
            <a:off x="7464425" y="3564255"/>
            <a:ext cx="1202055" cy="114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/>
        </p:nvSpPr>
        <p:spPr>
          <a:xfrm>
            <a:off x="8681720" y="2553970"/>
            <a:ext cx="19081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自动控制</a:t>
            </a:r>
            <a:endParaRPr lang="zh-CN" altLang="en-US" sz="2400"/>
          </a:p>
        </p:txBody>
      </p:sp>
      <p:sp>
        <p:nvSpPr>
          <p:cNvPr id="39" name="文本框 38"/>
          <p:cNvSpPr txBox="1"/>
          <p:nvPr/>
        </p:nvSpPr>
        <p:spPr>
          <a:xfrm>
            <a:off x="8666480" y="3333750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手动控制</a:t>
            </a:r>
            <a:endParaRPr lang="zh-CN" altLang="en-US" sz="2400"/>
          </a:p>
        </p:txBody>
      </p:sp>
      <p:cxnSp>
        <p:nvCxnSpPr>
          <p:cNvPr id="33" name="直接连接符 32"/>
          <p:cNvCxnSpPr/>
          <p:nvPr/>
        </p:nvCxnSpPr>
        <p:spPr>
          <a:xfrm>
            <a:off x="7464425" y="3605530"/>
            <a:ext cx="1136015" cy="9232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8666480" y="4265295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云端控制</a:t>
            </a: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6952233" flipH="1">
            <a:off x="3048656" y="384892"/>
            <a:ext cx="567569" cy="45719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blipFill>
                <a:blip r:embed="rId1"/>
                <a:stretch>
                  <a:fillRect/>
                </a:stretch>
              </a:blip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3332440" y="673071"/>
            <a:ext cx="5729673" cy="0"/>
          </a:xfrm>
          <a:prstGeom prst="line">
            <a:avLst/>
          </a:prstGeom>
          <a:ln>
            <a:solidFill>
              <a:srgbClr val="A0D9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3188295" y="149851"/>
            <a:ext cx="57296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模块与相关技术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Freeform 1961"/>
          <p:cNvSpPr/>
          <p:nvPr/>
        </p:nvSpPr>
        <p:spPr bwMode="auto">
          <a:xfrm>
            <a:off x="2024225" y="2256963"/>
            <a:ext cx="2697998" cy="1636019"/>
          </a:xfrm>
          <a:custGeom>
            <a:avLst/>
            <a:gdLst>
              <a:gd name="T0" fmla="*/ 299 w 376"/>
              <a:gd name="T1" fmla="*/ 23 h 228"/>
              <a:gd name="T2" fmla="*/ 295 w 376"/>
              <a:gd name="T3" fmla="*/ 33 h 228"/>
              <a:gd name="T4" fmla="*/ 312 w 376"/>
              <a:gd name="T5" fmla="*/ 16 h 228"/>
              <a:gd name="T6" fmla="*/ 333 w 376"/>
              <a:gd name="T7" fmla="*/ 24 h 228"/>
              <a:gd name="T8" fmla="*/ 340 w 376"/>
              <a:gd name="T9" fmla="*/ 22 h 228"/>
              <a:gd name="T10" fmla="*/ 350 w 376"/>
              <a:gd name="T11" fmla="*/ 17 h 228"/>
              <a:gd name="T12" fmla="*/ 369 w 376"/>
              <a:gd name="T13" fmla="*/ 23 h 228"/>
              <a:gd name="T14" fmla="*/ 345 w 376"/>
              <a:gd name="T15" fmla="*/ 40 h 228"/>
              <a:gd name="T16" fmla="*/ 308 w 376"/>
              <a:gd name="T17" fmla="*/ 56 h 228"/>
              <a:gd name="T18" fmla="*/ 299 w 376"/>
              <a:gd name="T19" fmla="*/ 59 h 228"/>
              <a:gd name="T20" fmla="*/ 264 w 376"/>
              <a:gd name="T21" fmla="*/ 74 h 228"/>
              <a:gd name="T22" fmla="*/ 348 w 376"/>
              <a:gd name="T23" fmla="*/ 51 h 228"/>
              <a:gd name="T24" fmla="*/ 328 w 376"/>
              <a:gd name="T25" fmla="*/ 67 h 228"/>
              <a:gd name="T26" fmla="*/ 303 w 376"/>
              <a:gd name="T27" fmla="*/ 83 h 228"/>
              <a:gd name="T28" fmla="*/ 316 w 376"/>
              <a:gd name="T29" fmla="*/ 101 h 228"/>
              <a:gd name="T30" fmla="*/ 349 w 376"/>
              <a:gd name="T31" fmla="*/ 98 h 228"/>
              <a:gd name="T32" fmla="*/ 301 w 376"/>
              <a:gd name="T33" fmla="*/ 123 h 228"/>
              <a:gd name="T34" fmla="*/ 346 w 376"/>
              <a:gd name="T35" fmla="*/ 108 h 228"/>
              <a:gd name="T36" fmla="*/ 358 w 376"/>
              <a:gd name="T37" fmla="*/ 113 h 228"/>
              <a:gd name="T38" fmla="*/ 342 w 376"/>
              <a:gd name="T39" fmla="*/ 121 h 228"/>
              <a:gd name="T40" fmla="*/ 336 w 376"/>
              <a:gd name="T41" fmla="*/ 125 h 228"/>
              <a:gd name="T42" fmla="*/ 319 w 376"/>
              <a:gd name="T43" fmla="*/ 127 h 228"/>
              <a:gd name="T44" fmla="*/ 272 w 376"/>
              <a:gd name="T45" fmla="*/ 140 h 228"/>
              <a:gd name="T46" fmla="*/ 255 w 376"/>
              <a:gd name="T47" fmla="*/ 157 h 228"/>
              <a:gd name="T48" fmla="*/ 322 w 376"/>
              <a:gd name="T49" fmla="*/ 135 h 228"/>
              <a:gd name="T50" fmla="*/ 345 w 376"/>
              <a:gd name="T51" fmla="*/ 135 h 228"/>
              <a:gd name="T52" fmla="*/ 316 w 376"/>
              <a:gd name="T53" fmla="*/ 153 h 228"/>
              <a:gd name="T54" fmla="*/ 343 w 376"/>
              <a:gd name="T55" fmla="*/ 145 h 228"/>
              <a:gd name="T56" fmla="*/ 336 w 376"/>
              <a:gd name="T57" fmla="*/ 154 h 228"/>
              <a:gd name="T58" fmla="*/ 299 w 376"/>
              <a:gd name="T59" fmla="*/ 164 h 228"/>
              <a:gd name="T60" fmla="*/ 245 w 376"/>
              <a:gd name="T61" fmla="*/ 190 h 228"/>
              <a:gd name="T62" fmla="*/ 219 w 376"/>
              <a:gd name="T63" fmla="*/ 207 h 228"/>
              <a:gd name="T64" fmla="*/ 195 w 376"/>
              <a:gd name="T65" fmla="*/ 212 h 228"/>
              <a:gd name="T66" fmla="*/ 154 w 376"/>
              <a:gd name="T67" fmla="*/ 222 h 228"/>
              <a:gd name="T68" fmla="*/ 104 w 376"/>
              <a:gd name="T69" fmla="*/ 227 h 228"/>
              <a:gd name="T70" fmla="*/ 85 w 376"/>
              <a:gd name="T71" fmla="*/ 221 h 228"/>
              <a:gd name="T72" fmla="*/ 70 w 376"/>
              <a:gd name="T73" fmla="*/ 211 h 228"/>
              <a:gd name="T74" fmla="*/ 40 w 376"/>
              <a:gd name="T75" fmla="*/ 207 h 228"/>
              <a:gd name="T76" fmla="*/ 46 w 376"/>
              <a:gd name="T77" fmla="*/ 200 h 228"/>
              <a:gd name="T78" fmla="*/ 65 w 376"/>
              <a:gd name="T79" fmla="*/ 192 h 228"/>
              <a:gd name="T80" fmla="*/ 84 w 376"/>
              <a:gd name="T81" fmla="*/ 178 h 228"/>
              <a:gd name="T82" fmla="*/ 37 w 376"/>
              <a:gd name="T83" fmla="*/ 178 h 228"/>
              <a:gd name="T84" fmla="*/ 47 w 376"/>
              <a:gd name="T85" fmla="*/ 165 h 228"/>
              <a:gd name="T86" fmla="*/ 23 w 376"/>
              <a:gd name="T87" fmla="*/ 160 h 228"/>
              <a:gd name="T88" fmla="*/ 16 w 376"/>
              <a:gd name="T89" fmla="*/ 154 h 228"/>
              <a:gd name="T90" fmla="*/ 1 w 376"/>
              <a:gd name="T91" fmla="*/ 135 h 228"/>
              <a:gd name="T92" fmla="*/ 33 w 376"/>
              <a:gd name="T93" fmla="*/ 134 h 228"/>
              <a:gd name="T94" fmla="*/ 14 w 376"/>
              <a:gd name="T95" fmla="*/ 128 h 228"/>
              <a:gd name="T96" fmla="*/ 44 w 376"/>
              <a:gd name="T97" fmla="*/ 120 h 228"/>
              <a:gd name="T98" fmla="*/ 8 w 376"/>
              <a:gd name="T99" fmla="*/ 117 h 228"/>
              <a:gd name="T100" fmla="*/ 27 w 376"/>
              <a:gd name="T101" fmla="*/ 111 h 228"/>
              <a:gd name="T102" fmla="*/ 31 w 376"/>
              <a:gd name="T103" fmla="*/ 100 h 228"/>
              <a:gd name="T104" fmla="*/ 10 w 376"/>
              <a:gd name="T105" fmla="*/ 97 h 228"/>
              <a:gd name="T106" fmla="*/ 33 w 376"/>
              <a:gd name="T107" fmla="*/ 88 h 228"/>
              <a:gd name="T108" fmla="*/ 23 w 376"/>
              <a:gd name="T109" fmla="*/ 83 h 228"/>
              <a:gd name="T110" fmla="*/ 31 w 376"/>
              <a:gd name="T111" fmla="*/ 77 h 228"/>
              <a:gd name="T112" fmla="*/ 33 w 376"/>
              <a:gd name="T113" fmla="*/ 64 h 228"/>
              <a:gd name="T114" fmla="*/ 51 w 376"/>
              <a:gd name="T115" fmla="*/ 47 h 228"/>
              <a:gd name="T116" fmla="*/ 84 w 376"/>
              <a:gd name="T117" fmla="*/ 20 h 228"/>
              <a:gd name="T118" fmla="*/ 132 w 376"/>
              <a:gd name="T119" fmla="*/ 13 h 228"/>
              <a:gd name="T120" fmla="*/ 175 w 376"/>
              <a:gd name="T121" fmla="*/ 14 h 228"/>
              <a:gd name="T122" fmla="*/ 228 w 376"/>
              <a:gd name="T123" fmla="*/ 10 h 228"/>
              <a:gd name="T124" fmla="*/ 265 w 376"/>
              <a:gd name="T125" fmla="*/ 6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76" h="228">
                <a:moveTo>
                  <a:pt x="293" y="0"/>
                </a:moveTo>
                <a:lnTo>
                  <a:pt x="293" y="0"/>
                </a:lnTo>
                <a:lnTo>
                  <a:pt x="292" y="2"/>
                </a:lnTo>
                <a:lnTo>
                  <a:pt x="292" y="2"/>
                </a:lnTo>
                <a:lnTo>
                  <a:pt x="292" y="2"/>
                </a:lnTo>
                <a:lnTo>
                  <a:pt x="292" y="2"/>
                </a:lnTo>
                <a:lnTo>
                  <a:pt x="295" y="3"/>
                </a:lnTo>
                <a:lnTo>
                  <a:pt x="295" y="3"/>
                </a:lnTo>
                <a:lnTo>
                  <a:pt x="296" y="3"/>
                </a:lnTo>
                <a:lnTo>
                  <a:pt x="296" y="2"/>
                </a:lnTo>
                <a:lnTo>
                  <a:pt x="296" y="2"/>
                </a:lnTo>
                <a:lnTo>
                  <a:pt x="296" y="2"/>
                </a:lnTo>
                <a:lnTo>
                  <a:pt x="296" y="3"/>
                </a:lnTo>
                <a:lnTo>
                  <a:pt x="298" y="3"/>
                </a:lnTo>
                <a:lnTo>
                  <a:pt x="298" y="3"/>
                </a:lnTo>
                <a:lnTo>
                  <a:pt x="298" y="3"/>
                </a:lnTo>
                <a:lnTo>
                  <a:pt x="296" y="3"/>
                </a:lnTo>
                <a:lnTo>
                  <a:pt x="296" y="4"/>
                </a:lnTo>
                <a:lnTo>
                  <a:pt x="296" y="4"/>
                </a:lnTo>
                <a:lnTo>
                  <a:pt x="296" y="4"/>
                </a:lnTo>
                <a:lnTo>
                  <a:pt x="296" y="4"/>
                </a:lnTo>
                <a:lnTo>
                  <a:pt x="296" y="6"/>
                </a:lnTo>
                <a:lnTo>
                  <a:pt x="296" y="6"/>
                </a:lnTo>
                <a:lnTo>
                  <a:pt x="296" y="6"/>
                </a:lnTo>
                <a:lnTo>
                  <a:pt x="296" y="6"/>
                </a:lnTo>
                <a:lnTo>
                  <a:pt x="296" y="6"/>
                </a:lnTo>
                <a:lnTo>
                  <a:pt x="296" y="7"/>
                </a:lnTo>
                <a:lnTo>
                  <a:pt x="296" y="7"/>
                </a:lnTo>
                <a:lnTo>
                  <a:pt x="296" y="7"/>
                </a:lnTo>
                <a:lnTo>
                  <a:pt x="296" y="7"/>
                </a:lnTo>
                <a:lnTo>
                  <a:pt x="296" y="7"/>
                </a:lnTo>
                <a:lnTo>
                  <a:pt x="296" y="7"/>
                </a:lnTo>
                <a:lnTo>
                  <a:pt x="296" y="7"/>
                </a:lnTo>
                <a:lnTo>
                  <a:pt x="296" y="7"/>
                </a:lnTo>
                <a:lnTo>
                  <a:pt x="295" y="7"/>
                </a:lnTo>
                <a:lnTo>
                  <a:pt x="292" y="9"/>
                </a:lnTo>
                <a:lnTo>
                  <a:pt x="295" y="12"/>
                </a:lnTo>
                <a:lnTo>
                  <a:pt x="295" y="12"/>
                </a:lnTo>
                <a:lnTo>
                  <a:pt x="296" y="10"/>
                </a:lnTo>
                <a:lnTo>
                  <a:pt x="298" y="10"/>
                </a:lnTo>
                <a:lnTo>
                  <a:pt x="301" y="10"/>
                </a:lnTo>
                <a:lnTo>
                  <a:pt x="301" y="10"/>
                </a:lnTo>
                <a:lnTo>
                  <a:pt x="299" y="10"/>
                </a:lnTo>
                <a:lnTo>
                  <a:pt x="299" y="10"/>
                </a:lnTo>
                <a:lnTo>
                  <a:pt x="298" y="12"/>
                </a:lnTo>
                <a:lnTo>
                  <a:pt x="298" y="12"/>
                </a:lnTo>
                <a:lnTo>
                  <a:pt x="298" y="12"/>
                </a:lnTo>
                <a:lnTo>
                  <a:pt x="296" y="12"/>
                </a:lnTo>
                <a:lnTo>
                  <a:pt x="295" y="13"/>
                </a:lnTo>
                <a:lnTo>
                  <a:pt x="295" y="13"/>
                </a:lnTo>
                <a:lnTo>
                  <a:pt x="295" y="13"/>
                </a:lnTo>
                <a:lnTo>
                  <a:pt x="295" y="13"/>
                </a:lnTo>
                <a:lnTo>
                  <a:pt x="295" y="13"/>
                </a:lnTo>
                <a:lnTo>
                  <a:pt x="295" y="13"/>
                </a:lnTo>
                <a:lnTo>
                  <a:pt x="296" y="13"/>
                </a:lnTo>
                <a:lnTo>
                  <a:pt x="296" y="13"/>
                </a:lnTo>
                <a:lnTo>
                  <a:pt x="296" y="13"/>
                </a:lnTo>
                <a:lnTo>
                  <a:pt x="298" y="13"/>
                </a:lnTo>
                <a:lnTo>
                  <a:pt x="298" y="13"/>
                </a:lnTo>
                <a:lnTo>
                  <a:pt x="298" y="13"/>
                </a:lnTo>
                <a:lnTo>
                  <a:pt x="298" y="13"/>
                </a:lnTo>
                <a:lnTo>
                  <a:pt x="299" y="13"/>
                </a:lnTo>
                <a:lnTo>
                  <a:pt x="299" y="14"/>
                </a:lnTo>
                <a:lnTo>
                  <a:pt x="299" y="14"/>
                </a:lnTo>
                <a:lnTo>
                  <a:pt x="298" y="16"/>
                </a:lnTo>
                <a:lnTo>
                  <a:pt x="298" y="16"/>
                </a:lnTo>
                <a:lnTo>
                  <a:pt x="298" y="16"/>
                </a:lnTo>
                <a:lnTo>
                  <a:pt x="298" y="16"/>
                </a:lnTo>
                <a:lnTo>
                  <a:pt x="298" y="16"/>
                </a:lnTo>
                <a:lnTo>
                  <a:pt x="298" y="16"/>
                </a:lnTo>
                <a:lnTo>
                  <a:pt x="296" y="14"/>
                </a:lnTo>
                <a:lnTo>
                  <a:pt x="296" y="14"/>
                </a:lnTo>
                <a:lnTo>
                  <a:pt x="296" y="14"/>
                </a:lnTo>
                <a:lnTo>
                  <a:pt x="296" y="14"/>
                </a:lnTo>
                <a:lnTo>
                  <a:pt x="295" y="14"/>
                </a:lnTo>
                <a:lnTo>
                  <a:pt x="295" y="14"/>
                </a:lnTo>
                <a:lnTo>
                  <a:pt x="295" y="14"/>
                </a:lnTo>
                <a:lnTo>
                  <a:pt x="295" y="14"/>
                </a:lnTo>
                <a:lnTo>
                  <a:pt x="295" y="16"/>
                </a:lnTo>
                <a:lnTo>
                  <a:pt x="295" y="16"/>
                </a:lnTo>
                <a:lnTo>
                  <a:pt x="295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5" y="17"/>
                </a:lnTo>
                <a:lnTo>
                  <a:pt x="295" y="17"/>
                </a:lnTo>
                <a:lnTo>
                  <a:pt x="293" y="19"/>
                </a:lnTo>
                <a:lnTo>
                  <a:pt x="293" y="19"/>
                </a:lnTo>
                <a:lnTo>
                  <a:pt x="292" y="19"/>
                </a:lnTo>
                <a:lnTo>
                  <a:pt x="292" y="19"/>
                </a:lnTo>
                <a:lnTo>
                  <a:pt x="292" y="17"/>
                </a:lnTo>
                <a:lnTo>
                  <a:pt x="292" y="17"/>
                </a:lnTo>
                <a:lnTo>
                  <a:pt x="292" y="16"/>
                </a:lnTo>
                <a:lnTo>
                  <a:pt x="291" y="16"/>
                </a:lnTo>
                <a:lnTo>
                  <a:pt x="291" y="16"/>
                </a:lnTo>
                <a:lnTo>
                  <a:pt x="291" y="16"/>
                </a:lnTo>
                <a:lnTo>
                  <a:pt x="289" y="17"/>
                </a:lnTo>
                <a:lnTo>
                  <a:pt x="289" y="17"/>
                </a:lnTo>
                <a:lnTo>
                  <a:pt x="288" y="17"/>
                </a:lnTo>
                <a:lnTo>
                  <a:pt x="286" y="19"/>
                </a:lnTo>
                <a:lnTo>
                  <a:pt x="285" y="19"/>
                </a:lnTo>
                <a:lnTo>
                  <a:pt x="285" y="19"/>
                </a:lnTo>
                <a:lnTo>
                  <a:pt x="285" y="20"/>
                </a:lnTo>
                <a:lnTo>
                  <a:pt x="285" y="20"/>
                </a:lnTo>
                <a:lnTo>
                  <a:pt x="285" y="22"/>
                </a:lnTo>
                <a:lnTo>
                  <a:pt x="286" y="22"/>
                </a:lnTo>
                <a:lnTo>
                  <a:pt x="286" y="22"/>
                </a:lnTo>
                <a:lnTo>
                  <a:pt x="286" y="20"/>
                </a:lnTo>
                <a:lnTo>
                  <a:pt x="288" y="20"/>
                </a:lnTo>
                <a:lnTo>
                  <a:pt x="288" y="20"/>
                </a:lnTo>
                <a:lnTo>
                  <a:pt x="289" y="20"/>
                </a:lnTo>
                <a:lnTo>
                  <a:pt x="289" y="22"/>
                </a:lnTo>
                <a:lnTo>
                  <a:pt x="289" y="22"/>
                </a:lnTo>
                <a:lnTo>
                  <a:pt x="289" y="22"/>
                </a:lnTo>
                <a:lnTo>
                  <a:pt x="289" y="22"/>
                </a:lnTo>
                <a:lnTo>
                  <a:pt x="289" y="22"/>
                </a:lnTo>
                <a:lnTo>
                  <a:pt x="291" y="22"/>
                </a:lnTo>
                <a:lnTo>
                  <a:pt x="291" y="22"/>
                </a:lnTo>
                <a:lnTo>
                  <a:pt x="291" y="22"/>
                </a:lnTo>
                <a:lnTo>
                  <a:pt x="292" y="22"/>
                </a:lnTo>
                <a:lnTo>
                  <a:pt x="293" y="20"/>
                </a:lnTo>
                <a:lnTo>
                  <a:pt x="295" y="20"/>
                </a:lnTo>
                <a:lnTo>
                  <a:pt x="296" y="20"/>
                </a:lnTo>
                <a:lnTo>
                  <a:pt x="296" y="19"/>
                </a:lnTo>
                <a:lnTo>
                  <a:pt x="296" y="19"/>
                </a:lnTo>
                <a:lnTo>
                  <a:pt x="298" y="20"/>
                </a:lnTo>
                <a:lnTo>
                  <a:pt x="298" y="20"/>
                </a:lnTo>
                <a:lnTo>
                  <a:pt x="298" y="20"/>
                </a:lnTo>
                <a:lnTo>
                  <a:pt x="298" y="20"/>
                </a:lnTo>
                <a:lnTo>
                  <a:pt x="298" y="20"/>
                </a:lnTo>
                <a:lnTo>
                  <a:pt x="299" y="22"/>
                </a:lnTo>
                <a:lnTo>
                  <a:pt x="299" y="23"/>
                </a:lnTo>
                <a:lnTo>
                  <a:pt x="299" y="23"/>
                </a:lnTo>
                <a:lnTo>
                  <a:pt x="301" y="23"/>
                </a:lnTo>
                <a:lnTo>
                  <a:pt x="301" y="23"/>
                </a:lnTo>
                <a:lnTo>
                  <a:pt x="302" y="23"/>
                </a:lnTo>
                <a:lnTo>
                  <a:pt x="302" y="23"/>
                </a:lnTo>
                <a:lnTo>
                  <a:pt x="303" y="22"/>
                </a:lnTo>
                <a:lnTo>
                  <a:pt x="303" y="22"/>
                </a:lnTo>
                <a:lnTo>
                  <a:pt x="303" y="22"/>
                </a:lnTo>
                <a:lnTo>
                  <a:pt x="303" y="22"/>
                </a:lnTo>
                <a:lnTo>
                  <a:pt x="302" y="20"/>
                </a:lnTo>
                <a:lnTo>
                  <a:pt x="302" y="20"/>
                </a:lnTo>
                <a:lnTo>
                  <a:pt x="302" y="20"/>
                </a:lnTo>
                <a:lnTo>
                  <a:pt x="302" y="20"/>
                </a:lnTo>
                <a:lnTo>
                  <a:pt x="302" y="20"/>
                </a:lnTo>
                <a:lnTo>
                  <a:pt x="303" y="20"/>
                </a:lnTo>
                <a:lnTo>
                  <a:pt x="303" y="20"/>
                </a:lnTo>
                <a:lnTo>
                  <a:pt x="303" y="19"/>
                </a:lnTo>
                <a:lnTo>
                  <a:pt x="303" y="19"/>
                </a:lnTo>
                <a:lnTo>
                  <a:pt x="303" y="20"/>
                </a:lnTo>
                <a:lnTo>
                  <a:pt x="305" y="22"/>
                </a:lnTo>
                <a:lnTo>
                  <a:pt x="305" y="23"/>
                </a:lnTo>
                <a:lnTo>
                  <a:pt x="305" y="23"/>
                </a:lnTo>
                <a:lnTo>
                  <a:pt x="303" y="23"/>
                </a:lnTo>
                <a:lnTo>
                  <a:pt x="303" y="23"/>
                </a:lnTo>
                <a:lnTo>
                  <a:pt x="303" y="23"/>
                </a:lnTo>
                <a:lnTo>
                  <a:pt x="302" y="23"/>
                </a:lnTo>
                <a:lnTo>
                  <a:pt x="302" y="23"/>
                </a:lnTo>
                <a:lnTo>
                  <a:pt x="302" y="23"/>
                </a:lnTo>
                <a:lnTo>
                  <a:pt x="302" y="23"/>
                </a:lnTo>
                <a:lnTo>
                  <a:pt x="301" y="23"/>
                </a:lnTo>
                <a:lnTo>
                  <a:pt x="299" y="24"/>
                </a:lnTo>
                <a:lnTo>
                  <a:pt x="299" y="24"/>
                </a:lnTo>
                <a:lnTo>
                  <a:pt x="299" y="24"/>
                </a:lnTo>
                <a:lnTo>
                  <a:pt x="299" y="24"/>
                </a:lnTo>
                <a:lnTo>
                  <a:pt x="299" y="26"/>
                </a:lnTo>
                <a:lnTo>
                  <a:pt x="299" y="26"/>
                </a:lnTo>
                <a:lnTo>
                  <a:pt x="299" y="26"/>
                </a:lnTo>
                <a:lnTo>
                  <a:pt x="299" y="26"/>
                </a:lnTo>
                <a:lnTo>
                  <a:pt x="301" y="27"/>
                </a:lnTo>
                <a:lnTo>
                  <a:pt x="301" y="26"/>
                </a:lnTo>
                <a:lnTo>
                  <a:pt x="301" y="26"/>
                </a:lnTo>
                <a:lnTo>
                  <a:pt x="301" y="27"/>
                </a:lnTo>
                <a:lnTo>
                  <a:pt x="301" y="27"/>
                </a:lnTo>
                <a:lnTo>
                  <a:pt x="302" y="27"/>
                </a:lnTo>
                <a:lnTo>
                  <a:pt x="302" y="27"/>
                </a:lnTo>
                <a:lnTo>
                  <a:pt x="302" y="26"/>
                </a:lnTo>
                <a:lnTo>
                  <a:pt x="302" y="26"/>
                </a:lnTo>
                <a:lnTo>
                  <a:pt x="302" y="24"/>
                </a:lnTo>
                <a:lnTo>
                  <a:pt x="302" y="24"/>
                </a:lnTo>
                <a:lnTo>
                  <a:pt x="302" y="24"/>
                </a:lnTo>
                <a:lnTo>
                  <a:pt x="302" y="24"/>
                </a:lnTo>
                <a:lnTo>
                  <a:pt x="302" y="24"/>
                </a:lnTo>
                <a:lnTo>
                  <a:pt x="303" y="24"/>
                </a:lnTo>
                <a:lnTo>
                  <a:pt x="303" y="26"/>
                </a:lnTo>
                <a:lnTo>
                  <a:pt x="303" y="26"/>
                </a:lnTo>
                <a:lnTo>
                  <a:pt x="303" y="26"/>
                </a:lnTo>
                <a:lnTo>
                  <a:pt x="305" y="26"/>
                </a:lnTo>
                <a:lnTo>
                  <a:pt x="305" y="26"/>
                </a:lnTo>
                <a:lnTo>
                  <a:pt x="305" y="26"/>
                </a:lnTo>
                <a:lnTo>
                  <a:pt x="305" y="27"/>
                </a:lnTo>
                <a:lnTo>
                  <a:pt x="305" y="27"/>
                </a:lnTo>
                <a:lnTo>
                  <a:pt x="305" y="29"/>
                </a:lnTo>
                <a:lnTo>
                  <a:pt x="305" y="29"/>
                </a:lnTo>
                <a:lnTo>
                  <a:pt x="303" y="30"/>
                </a:lnTo>
                <a:lnTo>
                  <a:pt x="303" y="30"/>
                </a:lnTo>
                <a:lnTo>
                  <a:pt x="305" y="30"/>
                </a:lnTo>
                <a:lnTo>
                  <a:pt x="305" y="30"/>
                </a:lnTo>
                <a:lnTo>
                  <a:pt x="305" y="30"/>
                </a:lnTo>
                <a:lnTo>
                  <a:pt x="305" y="31"/>
                </a:lnTo>
                <a:lnTo>
                  <a:pt x="305" y="31"/>
                </a:lnTo>
                <a:lnTo>
                  <a:pt x="305" y="31"/>
                </a:lnTo>
                <a:lnTo>
                  <a:pt x="305" y="33"/>
                </a:lnTo>
                <a:lnTo>
                  <a:pt x="303" y="31"/>
                </a:lnTo>
                <a:lnTo>
                  <a:pt x="303" y="31"/>
                </a:lnTo>
                <a:lnTo>
                  <a:pt x="303" y="31"/>
                </a:lnTo>
                <a:lnTo>
                  <a:pt x="305" y="31"/>
                </a:lnTo>
                <a:lnTo>
                  <a:pt x="303" y="31"/>
                </a:lnTo>
                <a:lnTo>
                  <a:pt x="303" y="31"/>
                </a:lnTo>
                <a:lnTo>
                  <a:pt x="303" y="30"/>
                </a:lnTo>
                <a:lnTo>
                  <a:pt x="303" y="30"/>
                </a:lnTo>
                <a:lnTo>
                  <a:pt x="303" y="30"/>
                </a:lnTo>
                <a:lnTo>
                  <a:pt x="303" y="30"/>
                </a:lnTo>
                <a:lnTo>
                  <a:pt x="302" y="29"/>
                </a:lnTo>
                <a:lnTo>
                  <a:pt x="301" y="29"/>
                </a:lnTo>
                <a:lnTo>
                  <a:pt x="301" y="29"/>
                </a:lnTo>
                <a:lnTo>
                  <a:pt x="301" y="29"/>
                </a:lnTo>
                <a:lnTo>
                  <a:pt x="301" y="29"/>
                </a:lnTo>
                <a:lnTo>
                  <a:pt x="301" y="30"/>
                </a:lnTo>
                <a:lnTo>
                  <a:pt x="301" y="30"/>
                </a:lnTo>
                <a:lnTo>
                  <a:pt x="301" y="30"/>
                </a:lnTo>
                <a:lnTo>
                  <a:pt x="301" y="30"/>
                </a:lnTo>
                <a:lnTo>
                  <a:pt x="301" y="30"/>
                </a:lnTo>
                <a:lnTo>
                  <a:pt x="299" y="31"/>
                </a:lnTo>
                <a:lnTo>
                  <a:pt x="299" y="31"/>
                </a:lnTo>
                <a:lnTo>
                  <a:pt x="299" y="31"/>
                </a:lnTo>
                <a:lnTo>
                  <a:pt x="299" y="31"/>
                </a:lnTo>
                <a:lnTo>
                  <a:pt x="299" y="33"/>
                </a:lnTo>
                <a:lnTo>
                  <a:pt x="299" y="33"/>
                </a:lnTo>
                <a:lnTo>
                  <a:pt x="299" y="33"/>
                </a:lnTo>
                <a:lnTo>
                  <a:pt x="299" y="33"/>
                </a:lnTo>
                <a:lnTo>
                  <a:pt x="301" y="33"/>
                </a:lnTo>
                <a:lnTo>
                  <a:pt x="301" y="33"/>
                </a:lnTo>
                <a:lnTo>
                  <a:pt x="301" y="33"/>
                </a:lnTo>
                <a:lnTo>
                  <a:pt x="302" y="33"/>
                </a:lnTo>
                <a:lnTo>
                  <a:pt x="302" y="33"/>
                </a:lnTo>
                <a:lnTo>
                  <a:pt x="299" y="34"/>
                </a:lnTo>
                <a:lnTo>
                  <a:pt x="298" y="34"/>
                </a:lnTo>
                <a:lnTo>
                  <a:pt x="298" y="33"/>
                </a:lnTo>
                <a:lnTo>
                  <a:pt x="298" y="33"/>
                </a:lnTo>
                <a:lnTo>
                  <a:pt x="298" y="33"/>
                </a:lnTo>
                <a:lnTo>
                  <a:pt x="298" y="33"/>
                </a:lnTo>
                <a:lnTo>
                  <a:pt x="298" y="31"/>
                </a:lnTo>
                <a:lnTo>
                  <a:pt x="298" y="31"/>
                </a:lnTo>
                <a:lnTo>
                  <a:pt x="298" y="31"/>
                </a:lnTo>
                <a:lnTo>
                  <a:pt x="298" y="30"/>
                </a:lnTo>
                <a:lnTo>
                  <a:pt x="296" y="30"/>
                </a:lnTo>
                <a:lnTo>
                  <a:pt x="296" y="30"/>
                </a:lnTo>
                <a:lnTo>
                  <a:pt x="296" y="30"/>
                </a:lnTo>
                <a:lnTo>
                  <a:pt x="296" y="30"/>
                </a:lnTo>
                <a:lnTo>
                  <a:pt x="296" y="30"/>
                </a:lnTo>
                <a:lnTo>
                  <a:pt x="296" y="30"/>
                </a:lnTo>
                <a:lnTo>
                  <a:pt x="296" y="31"/>
                </a:lnTo>
                <a:lnTo>
                  <a:pt x="296" y="31"/>
                </a:lnTo>
                <a:lnTo>
                  <a:pt x="296" y="33"/>
                </a:lnTo>
                <a:lnTo>
                  <a:pt x="295" y="34"/>
                </a:lnTo>
                <a:lnTo>
                  <a:pt x="295" y="34"/>
                </a:lnTo>
                <a:lnTo>
                  <a:pt x="296" y="34"/>
                </a:lnTo>
                <a:lnTo>
                  <a:pt x="296" y="34"/>
                </a:lnTo>
                <a:lnTo>
                  <a:pt x="296" y="34"/>
                </a:lnTo>
                <a:lnTo>
                  <a:pt x="296" y="34"/>
                </a:lnTo>
                <a:lnTo>
                  <a:pt x="295" y="34"/>
                </a:lnTo>
                <a:lnTo>
                  <a:pt x="295" y="33"/>
                </a:lnTo>
                <a:lnTo>
                  <a:pt x="295" y="33"/>
                </a:lnTo>
                <a:lnTo>
                  <a:pt x="295" y="33"/>
                </a:lnTo>
                <a:lnTo>
                  <a:pt x="295" y="33"/>
                </a:lnTo>
                <a:lnTo>
                  <a:pt x="295" y="31"/>
                </a:lnTo>
                <a:lnTo>
                  <a:pt x="295" y="31"/>
                </a:lnTo>
                <a:lnTo>
                  <a:pt x="295" y="31"/>
                </a:lnTo>
                <a:lnTo>
                  <a:pt x="293" y="31"/>
                </a:lnTo>
                <a:lnTo>
                  <a:pt x="292" y="31"/>
                </a:lnTo>
                <a:lnTo>
                  <a:pt x="292" y="31"/>
                </a:lnTo>
                <a:lnTo>
                  <a:pt x="292" y="31"/>
                </a:lnTo>
                <a:lnTo>
                  <a:pt x="291" y="33"/>
                </a:lnTo>
                <a:lnTo>
                  <a:pt x="291" y="33"/>
                </a:lnTo>
                <a:lnTo>
                  <a:pt x="291" y="33"/>
                </a:lnTo>
                <a:lnTo>
                  <a:pt x="291" y="33"/>
                </a:lnTo>
                <a:lnTo>
                  <a:pt x="289" y="33"/>
                </a:lnTo>
                <a:lnTo>
                  <a:pt x="289" y="33"/>
                </a:lnTo>
                <a:lnTo>
                  <a:pt x="289" y="33"/>
                </a:lnTo>
                <a:lnTo>
                  <a:pt x="289" y="33"/>
                </a:lnTo>
                <a:lnTo>
                  <a:pt x="289" y="33"/>
                </a:lnTo>
                <a:lnTo>
                  <a:pt x="291" y="33"/>
                </a:lnTo>
                <a:lnTo>
                  <a:pt x="291" y="34"/>
                </a:lnTo>
                <a:lnTo>
                  <a:pt x="291" y="34"/>
                </a:lnTo>
                <a:lnTo>
                  <a:pt x="291" y="36"/>
                </a:lnTo>
                <a:lnTo>
                  <a:pt x="291" y="36"/>
                </a:lnTo>
                <a:lnTo>
                  <a:pt x="292" y="36"/>
                </a:lnTo>
                <a:lnTo>
                  <a:pt x="292" y="36"/>
                </a:lnTo>
                <a:lnTo>
                  <a:pt x="291" y="36"/>
                </a:lnTo>
                <a:lnTo>
                  <a:pt x="289" y="36"/>
                </a:lnTo>
                <a:lnTo>
                  <a:pt x="289" y="37"/>
                </a:lnTo>
                <a:lnTo>
                  <a:pt x="288" y="37"/>
                </a:lnTo>
                <a:lnTo>
                  <a:pt x="288" y="37"/>
                </a:lnTo>
                <a:lnTo>
                  <a:pt x="286" y="37"/>
                </a:lnTo>
                <a:lnTo>
                  <a:pt x="286" y="37"/>
                </a:lnTo>
                <a:lnTo>
                  <a:pt x="285" y="37"/>
                </a:lnTo>
                <a:lnTo>
                  <a:pt x="285" y="37"/>
                </a:lnTo>
                <a:lnTo>
                  <a:pt x="285" y="39"/>
                </a:lnTo>
                <a:lnTo>
                  <a:pt x="285" y="39"/>
                </a:lnTo>
                <a:lnTo>
                  <a:pt x="285" y="39"/>
                </a:lnTo>
                <a:lnTo>
                  <a:pt x="285" y="39"/>
                </a:lnTo>
                <a:lnTo>
                  <a:pt x="286" y="39"/>
                </a:lnTo>
                <a:lnTo>
                  <a:pt x="288" y="39"/>
                </a:lnTo>
                <a:lnTo>
                  <a:pt x="289" y="39"/>
                </a:lnTo>
                <a:lnTo>
                  <a:pt x="289" y="39"/>
                </a:lnTo>
                <a:lnTo>
                  <a:pt x="289" y="39"/>
                </a:lnTo>
                <a:lnTo>
                  <a:pt x="289" y="39"/>
                </a:lnTo>
                <a:lnTo>
                  <a:pt x="289" y="39"/>
                </a:lnTo>
                <a:lnTo>
                  <a:pt x="289" y="37"/>
                </a:lnTo>
                <a:lnTo>
                  <a:pt x="291" y="37"/>
                </a:lnTo>
                <a:lnTo>
                  <a:pt x="292" y="37"/>
                </a:lnTo>
                <a:lnTo>
                  <a:pt x="292" y="37"/>
                </a:lnTo>
                <a:lnTo>
                  <a:pt x="292" y="37"/>
                </a:lnTo>
                <a:lnTo>
                  <a:pt x="292" y="37"/>
                </a:lnTo>
                <a:lnTo>
                  <a:pt x="292" y="37"/>
                </a:lnTo>
                <a:lnTo>
                  <a:pt x="292" y="37"/>
                </a:lnTo>
                <a:lnTo>
                  <a:pt x="292" y="37"/>
                </a:lnTo>
                <a:lnTo>
                  <a:pt x="292" y="37"/>
                </a:lnTo>
                <a:lnTo>
                  <a:pt x="292" y="37"/>
                </a:lnTo>
                <a:lnTo>
                  <a:pt x="293" y="37"/>
                </a:lnTo>
                <a:lnTo>
                  <a:pt x="293" y="37"/>
                </a:lnTo>
                <a:lnTo>
                  <a:pt x="295" y="37"/>
                </a:lnTo>
                <a:lnTo>
                  <a:pt x="296" y="36"/>
                </a:lnTo>
                <a:lnTo>
                  <a:pt x="296" y="36"/>
                </a:lnTo>
                <a:lnTo>
                  <a:pt x="298" y="36"/>
                </a:lnTo>
                <a:lnTo>
                  <a:pt x="298" y="36"/>
                </a:lnTo>
                <a:lnTo>
                  <a:pt x="298" y="36"/>
                </a:lnTo>
                <a:lnTo>
                  <a:pt x="298" y="36"/>
                </a:lnTo>
                <a:lnTo>
                  <a:pt x="299" y="36"/>
                </a:lnTo>
                <a:lnTo>
                  <a:pt x="301" y="36"/>
                </a:lnTo>
                <a:lnTo>
                  <a:pt x="302" y="34"/>
                </a:lnTo>
                <a:lnTo>
                  <a:pt x="302" y="34"/>
                </a:lnTo>
                <a:lnTo>
                  <a:pt x="303" y="34"/>
                </a:lnTo>
                <a:lnTo>
                  <a:pt x="305" y="34"/>
                </a:lnTo>
                <a:lnTo>
                  <a:pt x="306" y="33"/>
                </a:lnTo>
                <a:lnTo>
                  <a:pt x="306" y="33"/>
                </a:lnTo>
                <a:lnTo>
                  <a:pt x="308" y="33"/>
                </a:lnTo>
                <a:lnTo>
                  <a:pt x="308" y="33"/>
                </a:lnTo>
                <a:lnTo>
                  <a:pt x="309" y="33"/>
                </a:lnTo>
                <a:lnTo>
                  <a:pt x="309" y="31"/>
                </a:lnTo>
                <a:lnTo>
                  <a:pt x="311" y="31"/>
                </a:lnTo>
                <a:lnTo>
                  <a:pt x="311" y="31"/>
                </a:lnTo>
                <a:lnTo>
                  <a:pt x="311" y="31"/>
                </a:lnTo>
                <a:lnTo>
                  <a:pt x="309" y="31"/>
                </a:lnTo>
                <a:lnTo>
                  <a:pt x="309" y="31"/>
                </a:lnTo>
                <a:lnTo>
                  <a:pt x="309" y="30"/>
                </a:lnTo>
                <a:lnTo>
                  <a:pt x="309" y="30"/>
                </a:lnTo>
                <a:lnTo>
                  <a:pt x="309" y="30"/>
                </a:lnTo>
                <a:lnTo>
                  <a:pt x="309" y="30"/>
                </a:lnTo>
                <a:lnTo>
                  <a:pt x="309" y="29"/>
                </a:lnTo>
                <a:lnTo>
                  <a:pt x="309" y="29"/>
                </a:lnTo>
                <a:lnTo>
                  <a:pt x="306" y="26"/>
                </a:lnTo>
                <a:lnTo>
                  <a:pt x="308" y="26"/>
                </a:lnTo>
                <a:lnTo>
                  <a:pt x="308" y="26"/>
                </a:lnTo>
                <a:lnTo>
                  <a:pt x="308" y="26"/>
                </a:lnTo>
                <a:lnTo>
                  <a:pt x="308" y="26"/>
                </a:lnTo>
                <a:lnTo>
                  <a:pt x="308" y="26"/>
                </a:lnTo>
                <a:lnTo>
                  <a:pt x="308" y="26"/>
                </a:lnTo>
                <a:lnTo>
                  <a:pt x="308" y="24"/>
                </a:lnTo>
                <a:lnTo>
                  <a:pt x="305" y="24"/>
                </a:lnTo>
                <a:lnTo>
                  <a:pt x="305" y="24"/>
                </a:lnTo>
                <a:lnTo>
                  <a:pt x="305" y="24"/>
                </a:lnTo>
                <a:lnTo>
                  <a:pt x="306" y="24"/>
                </a:lnTo>
                <a:lnTo>
                  <a:pt x="306" y="23"/>
                </a:lnTo>
                <a:lnTo>
                  <a:pt x="308" y="23"/>
                </a:lnTo>
                <a:lnTo>
                  <a:pt x="308" y="23"/>
                </a:lnTo>
                <a:lnTo>
                  <a:pt x="308" y="23"/>
                </a:lnTo>
                <a:lnTo>
                  <a:pt x="308" y="23"/>
                </a:lnTo>
                <a:lnTo>
                  <a:pt x="308" y="22"/>
                </a:lnTo>
                <a:lnTo>
                  <a:pt x="308" y="22"/>
                </a:lnTo>
                <a:lnTo>
                  <a:pt x="308" y="22"/>
                </a:lnTo>
                <a:lnTo>
                  <a:pt x="308" y="22"/>
                </a:lnTo>
                <a:lnTo>
                  <a:pt x="308" y="20"/>
                </a:lnTo>
                <a:lnTo>
                  <a:pt x="305" y="23"/>
                </a:lnTo>
                <a:lnTo>
                  <a:pt x="305" y="23"/>
                </a:lnTo>
                <a:lnTo>
                  <a:pt x="305" y="23"/>
                </a:lnTo>
                <a:lnTo>
                  <a:pt x="306" y="22"/>
                </a:lnTo>
                <a:lnTo>
                  <a:pt x="306" y="22"/>
                </a:lnTo>
                <a:lnTo>
                  <a:pt x="306" y="22"/>
                </a:lnTo>
                <a:lnTo>
                  <a:pt x="306" y="22"/>
                </a:lnTo>
                <a:lnTo>
                  <a:pt x="306" y="20"/>
                </a:lnTo>
                <a:lnTo>
                  <a:pt x="306" y="20"/>
                </a:lnTo>
                <a:lnTo>
                  <a:pt x="308" y="20"/>
                </a:lnTo>
                <a:lnTo>
                  <a:pt x="308" y="20"/>
                </a:lnTo>
                <a:lnTo>
                  <a:pt x="308" y="20"/>
                </a:lnTo>
                <a:lnTo>
                  <a:pt x="308" y="19"/>
                </a:lnTo>
                <a:lnTo>
                  <a:pt x="308" y="19"/>
                </a:lnTo>
                <a:lnTo>
                  <a:pt x="308" y="19"/>
                </a:lnTo>
                <a:lnTo>
                  <a:pt x="308" y="19"/>
                </a:lnTo>
                <a:lnTo>
                  <a:pt x="309" y="17"/>
                </a:lnTo>
                <a:lnTo>
                  <a:pt x="309" y="17"/>
                </a:lnTo>
                <a:lnTo>
                  <a:pt x="309" y="16"/>
                </a:lnTo>
                <a:lnTo>
                  <a:pt x="309" y="16"/>
                </a:lnTo>
                <a:lnTo>
                  <a:pt x="311" y="16"/>
                </a:lnTo>
                <a:lnTo>
                  <a:pt x="312" y="16"/>
                </a:lnTo>
                <a:lnTo>
                  <a:pt x="312" y="16"/>
                </a:lnTo>
                <a:lnTo>
                  <a:pt x="312" y="16"/>
                </a:lnTo>
                <a:lnTo>
                  <a:pt x="312" y="17"/>
                </a:lnTo>
                <a:lnTo>
                  <a:pt x="312" y="17"/>
                </a:lnTo>
                <a:lnTo>
                  <a:pt x="312" y="17"/>
                </a:lnTo>
                <a:lnTo>
                  <a:pt x="312" y="17"/>
                </a:lnTo>
                <a:lnTo>
                  <a:pt x="313" y="17"/>
                </a:lnTo>
                <a:lnTo>
                  <a:pt x="313" y="17"/>
                </a:lnTo>
                <a:lnTo>
                  <a:pt x="313" y="17"/>
                </a:lnTo>
                <a:lnTo>
                  <a:pt x="313" y="16"/>
                </a:lnTo>
                <a:lnTo>
                  <a:pt x="313" y="16"/>
                </a:lnTo>
                <a:lnTo>
                  <a:pt x="313" y="17"/>
                </a:lnTo>
                <a:lnTo>
                  <a:pt x="315" y="17"/>
                </a:lnTo>
                <a:lnTo>
                  <a:pt x="315" y="17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6" y="19"/>
                </a:lnTo>
                <a:lnTo>
                  <a:pt x="316" y="17"/>
                </a:lnTo>
                <a:lnTo>
                  <a:pt x="316" y="17"/>
                </a:lnTo>
                <a:lnTo>
                  <a:pt x="316" y="17"/>
                </a:lnTo>
                <a:lnTo>
                  <a:pt x="316" y="17"/>
                </a:lnTo>
                <a:lnTo>
                  <a:pt x="316" y="17"/>
                </a:lnTo>
                <a:lnTo>
                  <a:pt x="315" y="17"/>
                </a:lnTo>
                <a:lnTo>
                  <a:pt x="315" y="17"/>
                </a:lnTo>
                <a:lnTo>
                  <a:pt x="316" y="17"/>
                </a:lnTo>
                <a:lnTo>
                  <a:pt x="316" y="16"/>
                </a:lnTo>
                <a:lnTo>
                  <a:pt x="316" y="16"/>
                </a:lnTo>
                <a:lnTo>
                  <a:pt x="318" y="16"/>
                </a:lnTo>
                <a:lnTo>
                  <a:pt x="318" y="16"/>
                </a:lnTo>
                <a:lnTo>
                  <a:pt x="318" y="16"/>
                </a:lnTo>
                <a:lnTo>
                  <a:pt x="318" y="16"/>
                </a:lnTo>
                <a:lnTo>
                  <a:pt x="318" y="17"/>
                </a:lnTo>
                <a:lnTo>
                  <a:pt x="319" y="17"/>
                </a:lnTo>
                <a:lnTo>
                  <a:pt x="319" y="17"/>
                </a:lnTo>
                <a:lnTo>
                  <a:pt x="319" y="16"/>
                </a:lnTo>
                <a:lnTo>
                  <a:pt x="320" y="17"/>
                </a:lnTo>
                <a:lnTo>
                  <a:pt x="320" y="17"/>
                </a:lnTo>
                <a:lnTo>
                  <a:pt x="319" y="17"/>
                </a:lnTo>
                <a:lnTo>
                  <a:pt x="319" y="17"/>
                </a:lnTo>
                <a:lnTo>
                  <a:pt x="319" y="19"/>
                </a:lnTo>
                <a:lnTo>
                  <a:pt x="318" y="19"/>
                </a:lnTo>
                <a:lnTo>
                  <a:pt x="318" y="19"/>
                </a:lnTo>
                <a:lnTo>
                  <a:pt x="318" y="19"/>
                </a:lnTo>
                <a:lnTo>
                  <a:pt x="318" y="19"/>
                </a:lnTo>
                <a:lnTo>
                  <a:pt x="318" y="19"/>
                </a:lnTo>
                <a:lnTo>
                  <a:pt x="316" y="19"/>
                </a:lnTo>
                <a:lnTo>
                  <a:pt x="316" y="19"/>
                </a:lnTo>
                <a:lnTo>
                  <a:pt x="316" y="19"/>
                </a:lnTo>
                <a:lnTo>
                  <a:pt x="316" y="19"/>
                </a:lnTo>
                <a:lnTo>
                  <a:pt x="315" y="19"/>
                </a:lnTo>
                <a:lnTo>
                  <a:pt x="313" y="20"/>
                </a:lnTo>
                <a:lnTo>
                  <a:pt x="313" y="20"/>
                </a:lnTo>
                <a:lnTo>
                  <a:pt x="312" y="20"/>
                </a:lnTo>
                <a:lnTo>
                  <a:pt x="311" y="22"/>
                </a:lnTo>
                <a:lnTo>
                  <a:pt x="311" y="22"/>
                </a:lnTo>
                <a:lnTo>
                  <a:pt x="312" y="22"/>
                </a:lnTo>
                <a:lnTo>
                  <a:pt x="312" y="23"/>
                </a:lnTo>
                <a:lnTo>
                  <a:pt x="312" y="23"/>
                </a:lnTo>
                <a:lnTo>
                  <a:pt x="312" y="23"/>
                </a:lnTo>
                <a:lnTo>
                  <a:pt x="312" y="23"/>
                </a:lnTo>
                <a:lnTo>
                  <a:pt x="312" y="23"/>
                </a:lnTo>
                <a:lnTo>
                  <a:pt x="312" y="23"/>
                </a:lnTo>
                <a:lnTo>
                  <a:pt x="312" y="23"/>
                </a:lnTo>
                <a:lnTo>
                  <a:pt x="312" y="24"/>
                </a:lnTo>
                <a:lnTo>
                  <a:pt x="313" y="24"/>
                </a:lnTo>
                <a:lnTo>
                  <a:pt x="313" y="26"/>
                </a:lnTo>
                <a:lnTo>
                  <a:pt x="313" y="24"/>
                </a:lnTo>
                <a:lnTo>
                  <a:pt x="313" y="24"/>
                </a:lnTo>
                <a:lnTo>
                  <a:pt x="313" y="24"/>
                </a:lnTo>
                <a:lnTo>
                  <a:pt x="313" y="24"/>
                </a:lnTo>
                <a:lnTo>
                  <a:pt x="313" y="24"/>
                </a:lnTo>
                <a:lnTo>
                  <a:pt x="313" y="24"/>
                </a:lnTo>
                <a:lnTo>
                  <a:pt x="313" y="24"/>
                </a:lnTo>
                <a:lnTo>
                  <a:pt x="315" y="24"/>
                </a:lnTo>
                <a:lnTo>
                  <a:pt x="315" y="24"/>
                </a:lnTo>
                <a:lnTo>
                  <a:pt x="315" y="24"/>
                </a:lnTo>
                <a:lnTo>
                  <a:pt x="315" y="24"/>
                </a:lnTo>
                <a:lnTo>
                  <a:pt x="315" y="24"/>
                </a:lnTo>
                <a:lnTo>
                  <a:pt x="316" y="23"/>
                </a:lnTo>
                <a:lnTo>
                  <a:pt x="316" y="23"/>
                </a:lnTo>
                <a:lnTo>
                  <a:pt x="316" y="24"/>
                </a:lnTo>
                <a:lnTo>
                  <a:pt x="318" y="24"/>
                </a:lnTo>
                <a:lnTo>
                  <a:pt x="318" y="24"/>
                </a:lnTo>
                <a:lnTo>
                  <a:pt x="319" y="24"/>
                </a:lnTo>
                <a:lnTo>
                  <a:pt x="319" y="23"/>
                </a:lnTo>
                <a:lnTo>
                  <a:pt x="319" y="23"/>
                </a:lnTo>
                <a:lnTo>
                  <a:pt x="319" y="23"/>
                </a:lnTo>
                <a:lnTo>
                  <a:pt x="320" y="23"/>
                </a:lnTo>
                <a:lnTo>
                  <a:pt x="322" y="23"/>
                </a:lnTo>
                <a:lnTo>
                  <a:pt x="322" y="23"/>
                </a:lnTo>
                <a:lnTo>
                  <a:pt x="322" y="23"/>
                </a:lnTo>
                <a:lnTo>
                  <a:pt x="322" y="23"/>
                </a:lnTo>
                <a:lnTo>
                  <a:pt x="322" y="23"/>
                </a:lnTo>
                <a:lnTo>
                  <a:pt x="323" y="23"/>
                </a:lnTo>
                <a:lnTo>
                  <a:pt x="323" y="22"/>
                </a:lnTo>
                <a:lnTo>
                  <a:pt x="323" y="22"/>
                </a:lnTo>
                <a:lnTo>
                  <a:pt x="325" y="22"/>
                </a:lnTo>
                <a:lnTo>
                  <a:pt x="325" y="22"/>
                </a:lnTo>
                <a:lnTo>
                  <a:pt x="325" y="22"/>
                </a:lnTo>
                <a:lnTo>
                  <a:pt x="325" y="22"/>
                </a:lnTo>
                <a:lnTo>
                  <a:pt x="325" y="22"/>
                </a:lnTo>
                <a:lnTo>
                  <a:pt x="325" y="20"/>
                </a:lnTo>
                <a:lnTo>
                  <a:pt x="325" y="20"/>
                </a:lnTo>
                <a:lnTo>
                  <a:pt x="325" y="20"/>
                </a:lnTo>
                <a:lnTo>
                  <a:pt x="325" y="20"/>
                </a:lnTo>
                <a:lnTo>
                  <a:pt x="326" y="20"/>
                </a:lnTo>
                <a:lnTo>
                  <a:pt x="326" y="20"/>
                </a:lnTo>
                <a:lnTo>
                  <a:pt x="326" y="20"/>
                </a:lnTo>
                <a:lnTo>
                  <a:pt x="326" y="20"/>
                </a:lnTo>
                <a:lnTo>
                  <a:pt x="325" y="19"/>
                </a:lnTo>
                <a:lnTo>
                  <a:pt x="325" y="19"/>
                </a:lnTo>
                <a:lnTo>
                  <a:pt x="325" y="19"/>
                </a:lnTo>
                <a:lnTo>
                  <a:pt x="323" y="20"/>
                </a:lnTo>
                <a:lnTo>
                  <a:pt x="323" y="20"/>
                </a:lnTo>
                <a:lnTo>
                  <a:pt x="323" y="20"/>
                </a:lnTo>
                <a:lnTo>
                  <a:pt x="323" y="20"/>
                </a:lnTo>
                <a:lnTo>
                  <a:pt x="323" y="20"/>
                </a:lnTo>
                <a:lnTo>
                  <a:pt x="323" y="20"/>
                </a:lnTo>
                <a:lnTo>
                  <a:pt x="323" y="20"/>
                </a:lnTo>
                <a:lnTo>
                  <a:pt x="323" y="20"/>
                </a:lnTo>
                <a:lnTo>
                  <a:pt x="325" y="19"/>
                </a:lnTo>
                <a:lnTo>
                  <a:pt x="328" y="19"/>
                </a:lnTo>
                <a:lnTo>
                  <a:pt x="330" y="19"/>
                </a:lnTo>
                <a:lnTo>
                  <a:pt x="330" y="19"/>
                </a:lnTo>
                <a:lnTo>
                  <a:pt x="330" y="19"/>
                </a:lnTo>
                <a:lnTo>
                  <a:pt x="332" y="19"/>
                </a:lnTo>
                <a:lnTo>
                  <a:pt x="332" y="19"/>
                </a:lnTo>
                <a:lnTo>
                  <a:pt x="332" y="19"/>
                </a:lnTo>
                <a:lnTo>
                  <a:pt x="332" y="20"/>
                </a:lnTo>
                <a:lnTo>
                  <a:pt x="332" y="22"/>
                </a:lnTo>
                <a:lnTo>
                  <a:pt x="332" y="23"/>
                </a:lnTo>
                <a:lnTo>
                  <a:pt x="333" y="23"/>
                </a:lnTo>
                <a:lnTo>
                  <a:pt x="333" y="24"/>
                </a:lnTo>
                <a:lnTo>
                  <a:pt x="333" y="24"/>
                </a:lnTo>
                <a:lnTo>
                  <a:pt x="333" y="24"/>
                </a:lnTo>
                <a:lnTo>
                  <a:pt x="333" y="24"/>
                </a:lnTo>
                <a:lnTo>
                  <a:pt x="333" y="24"/>
                </a:lnTo>
                <a:lnTo>
                  <a:pt x="333" y="24"/>
                </a:lnTo>
                <a:lnTo>
                  <a:pt x="332" y="23"/>
                </a:lnTo>
                <a:lnTo>
                  <a:pt x="332" y="23"/>
                </a:lnTo>
                <a:lnTo>
                  <a:pt x="332" y="24"/>
                </a:lnTo>
                <a:lnTo>
                  <a:pt x="332" y="24"/>
                </a:lnTo>
                <a:lnTo>
                  <a:pt x="332" y="24"/>
                </a:lnTo>
                <a:lnTo>
                  <a:pt x="330" y="26"/>
                </a:lnTo>
                <a:lnTo>
                  <a:pt x="330" y="26"/>
                </a:lnTo>
                <a:lnTo>
                  <a:pt x="330" y="24"/>
                </a:lnTo>
                <a:lnTo>
                  <a:pt x="330" y="24"/>
                </a:lnTo>
                <a:lnTo>
                  <a:pt x="329" y="26"/>
                </a:lnTo>
                <a:lnTo>
                  <a:pt x="329" y="26"/>
                </a:lnTo>
                <a:lnTo>
                  <a:pt x="329" y="26"/>
                </a:lnTo>
                <a:lnTo>
                  <a:pt x="329" y="26"/>
                </a:lnTo>
                <a:lnTo>
                  <a:pt x="329" y="26"/>
                </a:lnTo>
                <a:lnTo>
                  <a:pt x="328" y="24"/>
                </a:lnTo>
                <a:lnTo>
                  <a:pt x="328" y="24"/>
                </a:lnTo>
                <a:lnTo>
                  <a:pt x="328" y="26"/>
                </a:lnTo>
                <a:lnTo>
                  <a:pt x="328" y="26"/>
                </a:lnTo>
                <a:lnTo>
                  <a:pt x="326" y="27"/>
                </a:lnTo>
                <a:lnTo>
                  <a:pt x="326" y="26"/>
                </a:lnTo>
                <a:lnTo>
                  <a:pt x="325" y="26"/>
                </a:lnTo>
                <a:lnTo>
                  <a:pt x="325" y="26"/>
                </a:lnTo>
                <a:lnTo>
                  <a:pt x="325" y="26"/>
                </a:lnTo>
                <a:lnTo>
                  <a:pt x="325" y="26"/>
                </a:lnTo>
                <a:lnTo>
                  <a:pt x="325" y="26"/>
                </a:lnTo>
                <a:lnTo>
                  <a:pt x="325" y="26"/>
                </a:lnTo>
                <a:lnTo>
                  <a:pt x="325" y="26"/>
                </a:lnTo>
                <a:lnTo>
                  <a:pt x="325" y="26"/>
                </a:lnTo>
                <a:lnTo>
                  <a:pt x="325" y="26"/>
                </a:lnTo>
                <a:lnTo>
                  <a:pt x="325" y="26"/>
                </a:lnTo>
                <a:lnTo>
                  <a:pt x="325" y="27"/>
                </a:lnTo>
                <a:lnTo>
                  <a:pt x="323" y="27"/>
                </a:lnTo>
                <a:lnTo>
                  <a:pt x="323" y="27"/>
                </a:lnTo>
                <a:lnTo>
                  <a:pt x="323" y="27"/>
                </a:lnTo>
                <a:lnTo>
                  <a:pt x="320" y="27"/>
                </a:lnTo>
                <a:lnTo>
                  <a:pt x="320" y="27"/>
                </a:lnTo>
                <a:lnTo>
                  <a:pt x="320" y="27"/>
                </a:lnTo>
                <a:lnTo>
                  <a:pt x="322" y="27"/>
                </a:lnTo>
                <a:lnTo>
                  <a:pt x="322" y="26"/>
                </a:lnTo>
                <a:lnTo>
                  <a:pt x="323" y="26"/>
                </a:lnTo>
                <a:lnTo>
                  <a:pt x="323" y="26"/>
                </a:lnTo>
                <a:lnTo>
                  <a:pt x="323" y="26"/>
                </a:lnTo>
                <a:lnTo>
                  <a:pt x="323" y="26"/>
                </a:lnTo>
                <a:lnTo>
                  <a:pt x="323" y="26"/>
                </a:lnTo>
                <a:lnTo>
                  <a:pt x="322" y="24"/>
                </a:lnTo>
                <a:lnTo>
                  <a:pt x="322" y="24"/>
                </a:lnTo>
                <a:lnTo>
                  <a:pt x="322" y="23"/>
                </a:lnTo>
                <a:lnTo>
                  <a:pt x="320" y="23"/>
                </a:lnTo>
                <a:lnTo>
                  <a:pt x="320" y="24"/>
                </a:lnTo>
                <a:lnTo>
                  <a:pt x="320" y="24"/>
                </a:lnTo>
                <a:lnTo>
                  <a:pt x="320" y="24"/>
                </a:lnTo>
                <a:lnTo>
                  <a:pt x="319" y="24"/>
                </a:lnTo>
                <a:lnTo>
                  <a:pt x="319" y="24"/>
                </a:lnTo>
                <a:lnTo>
                  <a:pt x="319" y="24"/>
                </a:lnTo>
                <a:lnTo>
                  <a:pt x="319" y="24"/>
                </a:lnTo>
                <a:lnTo>
                  <a:pt x="319" y="26"/>
                </a:lnTo>
                <a:lnTo>
                  <a:pt x="319" y="26"/>
                </a:lnTo>
                <a:lnTo>
                  <a:pt x="319" y="26"/>
                </a:lnTo>
                <a:lnTo>
                  <a:pt x="319" y="27"/>
                </a:lnTo>
                <a:lnTo>
                  <a:pt x="320" y="27"/>
                </a:lnTo>
                <a:lnTo>
                  <a:pt x="320" y="29"/>
                </a:lnTo>
                <a:lnTo>
                  <a:pt x="322" y="29"/>
                </a:lnTo>
                <a:lnTo>
                  <a:pt x="322" y="29"/>
                </a:lnTo>
                <a:lnTo>
                  <a:pt x="320" y="29"/>
                </a:lnTo>
                <a:lnTo>
                  <a:pt x="319" y="29"/>
                </a:lnTo>
                <a:lnTo>
                  <a:pt x="319" y="29"/>
                </a:lnTo>
                <a:lnTo>
                  <a:pt x="318" y="29"/>
                </a:lnTo>
                <a:lnTo>
                  <a:pt x="318" y="29"/>
                </a:lnTo>
                <a:lnTo>
                  <a:pt x="319" y="30"/>
                </a:lnTo>
                <a:lnTo>
                  <a:pt x="319" y="30"/>
                </a:lnTo>
                <a:lnTo>
                  <a:pt x="320" y="30"/>
                </a:lnTo>
                <a:lnTo>
                  <a:pt x="320" y="30"/>
                </a:lnTo>
                <a:lnTo>
                  <a:pt x="320" y="30"/>
                </a:lnTo>
                <a:lnTo>
                  <a:pt x="322" y="29"/>
                </a:lnTo>
                <a:lnTo>
                  <a:pt x="322" y="29"/>
                </a:lnTo>
                <a:lnTo>
                  <a:pt x="323" y="29"/>
                </a:lnTo>
                <a:lnTo>
                  <a:pt x="323" y="29"/>
                </a:lnTo>
                <a:lnTo>
                  <a:pt x="323" y="29"/>
                </a:lnTo>
                <a:lnTo>
                  <a:pt x="325" y="29"/>
                </a:lnTo>
                <a:lnTo>
                  <a:pt x="325" y="29"/>
                </a:lnTo>
                <a:lnTo>
                  <a:pt x="325" y="29"/>
                </a:lnTo>
                <a:lnTo>
                  <a:pt x="326" y="29"/>
                </a:lnTo>
                <a:lnTo>
                  <a:pt x="326" y="27"/>
                </a:lnTo>
                <a:lnTo>
                  <a:pt x="328" y="27"/>
                </a:lnTo>
                <a:lnTo>
                  <a:pt x="328" y="27"/>
                </a:lnTo>
                <a:lnTo>
                  <a:pt x="329" y="27"/>
                </a:lnTo>
                <a:lnTo>
                  <a:pt x="329" y="27"/>
                </a:lnTo>
                <a:lnTo>
                  <a:pt x="329" y="27"/>
                </a:lnTo>
                <a:lnTo>
                  <a:pt x="330" y="26"/>
                </a:lnTo>
                <a:lnTo>
                  <a:pt x="330" y="26"/>
                </a:lnTo>
                <a:lnTo>
                  <a:pt x="332" y="26"/>
                </a:lnTo>
                <a:lnTo>
                  <a:pt x="335" y="26"/>
                </a:lnTo>
                <a:lnTo>
                  <a:pt x="335" y="26"/>
                </a:lnTo>
                <a:lnTo>
                  <a:pt x="335" y="26"/>
                </a:lnTo>
                <a:lnTo>
                  <a:pt x="335" y="26"/>
                </a:lnTo>
                <a:lnTo>
                  <a:pt x="335" y="26"/>
                </a:lnTo>
                <a:lnTo>
                  <a:pt x="336" y="26"/>
                </a:lnTo>
                <a:lnTo>
                  <a:pt x="336" y="26"/>
                </a:lnTo>
                <a:lnTo>
                  <a:pt x="336" y="26"/>
                </a:lnTo>
                <a:lnTo>
                  <a:pt x="336" y="24"/>
                </a:lnTo>
                <a:lnTo>
                  <a:pt x="336" y="24"/>
                </a:lnTo>
                <a:lnTo>
                  <a:pt x="336" y="24"/>
                </a:lnTo>
                <a:lnTo>
                  <a:pt x="336" y="24"/>
                </a:lnTo>
                <a:lnTo>
                  <a:pt x="338" y="24"/>
                </a:lnTo>
                <a:lnTo>
                  <a:pt x="338" y="24"/>
                </a:lnTo>
                <a:lnTo>
                  <a:pt x="339" y="24"/>
                </a:lnTo>
                <a:lnTo>
                  <a:pt x="340" y="23"/>
                </a:lnTo>
                <a:lnTo>
                  <a:pt x="340" y="23"/>
                </a:lnTo>
                <a:lnTo>
                  <a:pt x="342" y="23"/>
                </a:lnTo>
                <a:lnTo>
                  <a:pt x="342" y="23"/>
                </a:lnTo>
                <a:lnTo>
                  <a:pt x="342" y="23"/>
                </a:lnTo>
                <a:lnTo>
                  <a:pt x="343" y="23"/>
                </a:lnTo>
                <a:lnTo>
                  <a:pt x="345" y="22"/>
                </a:lnTo>
                <a:lnTo>
                  <a:pt x="345" y="22"/>
                </a:lnTo>
                <a:lnTo>
                  <a:pt x="345" y="22"/>
                </a:lnTo>
                <a:lnTo>
                  <a:pt x="345" y="22"/>
                </a:lnTo>
                <a:lnTo>
                  <a:pt x="345" y="22"/>
                </a:lnTo>
                <a:lnTo>
                  <a:pt x="345" y="20"/>
                </a:lnTo>
                <a:lnTo>
                  <a:pt x="343" y="20"/>
                </a:lnTo>
                <a:lnTo>
                  <a:pt x="343" y="20"/>
                </a:lnTo>
                <a:lnTo>
                  <a:pt x="343" y="22"/>
                </a:lnTo>
                <a:lnTo>
                  <a:pt x="343" y="22"/>
                </a:lnTo>
                <a:lnTo>
                  <a:pt x="342" y="22"/>
                </a:lnTo>
                <a:lnTo>
                  <a:pt x="342" y="22"/>
                </a:lnTo>
                <a:lnTo>
                  <a:pt x="342" y="20"/>
                </a:lnTo>
                <a:lnTo>
                  <a:pt x="342" y="20"/>
                </a:lnTo>
                <a:lnTo>
                  <a:pt x="342" y="20"/>
                </a:lnTo>
                <a:lnTo>
                  <a:pt x="340" y="20"/>
                </a:lnTo>
                <a:lnTo>
                  <a:pt x="340" y="22"/>
                </a:lnTo>
                <a:lnTo>
                  <a:pt x="340" y="22"/>
                </a:lnTo>
                <a:lnTo>
                  <a:pt x="340" y="22"/>
                </a:lnTo>
                <a:lnTo>
                  <a:pt x="340" y="20"/>
                </a:lnTo>
                <a:lnTo>
                  <a:pt x="340" y="20"/>
                </a:lnTo>
                <a:lnTo>
                  <a:pt x="340" y="19"/>
                </a:lnTo>
                <a:lnTo>
                  <a:pt x="340" y="19"/>
                </a:lnTo>
                <a:lnTo>
                  <a:pt x="342" y="19"/>
                </a:lnTo>
                <a:lnTo>
                  <a:pt x="342" y="19"/>
                </a:lnTo>
                <a:lnTo>
                  <a:pt x="342" y="19"/>
                </a:lnTo>
                <a:lnTo>
                  <a:pt x="342" y="19"/>
                </a:lnTo>
                <a:lnTo>
                  <a:pt x="342" y="19"/>
                </a:lnTo>
                <a:lnTo>
                  <a:pt x="342" y="19"/>
                </a:lnTo>
                <a:lnTo>
                  <a:pt x="343" y="19"/>
                </a:lnTo>
                <a:lnTo>
                  <a:pt x="345" y="17"/>
                </a:lnTo>
                <a:lnTo>
                  <a:pt x="345" y="17"/>
                </a:lnTo>
                <a:lnTo>
                  <a:pt x="343" y="17"/>
                </a:lnTo>
                <a:lnTo>
                  <a:pt x="342" y="16"/>
                </a:lnTo>
                <a:lnTo>
                  <a:pt x="340" y="16"/>
                </a:lnTo>
                <a:lnTo>
                  <a:pt x="340" y="17"/>
                </a:lnTo>
                <a:lnTo>
                  <a:pt x="340" y="17"/>
                </a:lnTo>
                <a:lnTo>
                  <a:pt x="338" y="19"/>
                </a:lnTo>
                <a:lnTo>
                  <a:pt x="338" y="20"/>
                </a:lnTo>
                <a:lnTo>
                  <a:pt x="338" y="20"/>
                </a:lnTo>
                <a:lnTo>
                  <a:pt x="338" y="19"/>
                </a:lnTo>
                <a:lnTo>
                  <a:pt x="338" y="19"/>
                </a:lnTo>
                <a:lnTo>
                  <a:pt x="336" y="20"/>
                </a:lnTo>
                <a:lnTo>
                  <a:pt x="335" y="20"/>
                </a:lnTo>
                <a:lnTo>
                  <a:pt x="335" y="20"/>
                </a:lnTo>
                <a:lnTo>
                  <a:pt x="335" y="20"/>
                </a:lnTo>
                <a:lnTo>
                  <a:pt x="335" y="20"/>
                </a:lnTo>
                <a:lnTo>
                  <a:pt x="335" y="19"/>
                </a:lnTo>
                <a:lnTo>
                  <a:pt x="335" y="19"/>
                </a:lnTo>
                <a:lnTo>
                  <a:pt x="333" y="19"/>
                </a:lnTo>
                <a:lnTo>
                  <a:pt x="335" y="17"/>
                </a:lnTo>
                <a:lnTo>
                  <a:pt x="335" y="17"/>
                </a:lnTo>
                <a:lnTo>
                  <a:pt x="335" y="17"/>
                </a:lnTo>
                <a:lnTo>
                  <a:pt x="335" y="17"/>
                </a:lnTo>
                <a:lnTo>
                  <a:pt x="335" y="17"/>
                </a:lnTo>
                <a:lnTo>
                  <a:pt x="335" y="17"/>
                </a:lnTo>
                <a:lnTo>
                  <a:pt x="335" y="17"/>
                </a:lnTo>
                <a:lnTo>
                  <a:pt x="335" y="17"/>
                </a:lnTo>
                <a:lnTo>
                  <a:pt x="335" y="17"/>
                </a:lnTo>
                <a:lnTo>
                  <a:pt x="336" y="17"/>
                </a:lnTo>
                <a:lnTo>
                  <a:pt x="336" y="17"/>
                </a:lnTo>
                <a:lnTo>
                  <a:pt x="336" y="17"/>
                </a:lnTo>
                <a:lnTo>
                  <a:pt x="336" y="16"/>
                </a:lnTo>
                <a:lnTo>
                  <a:pt x="336" y="16"/>
                </a:lnTo>
                <a:lnTo>
                  <a:pt x="336" y="17"/>
                </a:lnTo>
                <a:lnTo>
                  <a:pt x="336" y="17"/>
                </a:lnTo>
                <a:lnTo>
                  <a:pt x="336" y="16"/>
                </a:lnTo>
                <a:lnTo>
                  <a:pt x="338" y="16"/>
                </a:lnTo>
                <a:lnTo>
                  <a:pt x="338" y="16"/>
                </a:lnTo>
                <a:lnTo>
                  <a:pt x="338" y="16"/>
                </a:lnTo>
                <a:lnTo>
                  <a:pt x="338" y="14"/>
                </a:lnTo>
                <a:lnTo>
                  <a:pt x="338" y="14"/>
                </a:lnTo>
                <a:lnTo>
                  <a:pt x="339" y="14"/>
                </a:lnTo>
                <a:lnTo>
                  <a:pt x="340" y="14"/>
                </a:lnTo>
                <a:lnTo>
                  <a:pt x="340" y="16"/>
                </a:lnTo>
                <a:lnTo>
                  <a:pt x="340" y="16"/>
                </a:lnTo>
                <a:lnTo>
                  <a:pt x="342" y="16"/>
                </a:lnTo>
                <a:lnTo>
                  <a:pt x="342" y="16"/>
                </a:lnTo>
                <a:lnTo>
                  <a:pt x="342" y="16"/>
                </a:lnTo>
                <a:lnTo>
                  <a:pt x="342" y="16"/>
                </a:lnTo>
                <a:lnTo>
                  <a:pt x="342" y="14"/>
                </a:lnTo>
                <a:lnTo>
                  <a:pt x="342" y="14"/>
                </a:lnTo>
                <a:lnTo>
                  <a:pt x="342" y="14"/>
                </a:lnTo>
                <a:lnTo>
                  <a:pt x="343" y="14"/>
                </a:lnTo>
                <a:lnTo>
                  <a:pt x="345" y="14"/>
                </a:lnTo>
                <a:lnTo>
                  <a:pt x="345" y="14"/>
                </a:lnTo>
                <a:lnTo>
                  <a:pt x="346" y="16"/>
                </a:lnTo>
                <a:lnTo>
                  <a:pt x="348" y="16"/>
                </a:lnTo>
                <a:lnTo>
                  <a:pt x="348" y="16"/>
                </a:lnTo>
                <a:lnTo>
                  <a:pt x="348" y="16"/>
                </a:lnTo>
                <a:lnTo>
                  <a:pt x="348" y="14"/>
                </a:lnTo>
                <a:lnTo>
                  <a:pt x="349" y="14"/>
                </a:lnTo>
                <a:lnTo>
                  <a:pt x="350" y="14"/>
                </a:lnTo>
                <a:lnTo>
                  <a:pt x="350" y="13"/>
                </a:lnTo>
                <a:lnTo>
                  <a:pt x="350" y="13"/>
                </a:lnTo>
                <a:lnTo>
                  <a:pt x="350" y="13"/>
                </a:lnTo>
                <a:lnTo>
                  <a:pt x="350" y="13"/>
                </a:lnTo>
                <a:lnTo>
                  <a:pt x="350" y="13"/>
                </a:lnTo>
                <a:lnTo>
                  <a:pt x="350" y="12"/>
                </a:lnTo>
                <a:lnTo>
                  <a:pt x="352" y="12"/>
                </a:lnTo>
                <a:lnTo>
                  <a:pt x="352" y="12"/>
                </a:lnTo>
                <a:lnTo>
                  <a:pt x="353" y="12"/>
                </a:lnTo>
                <a:lnTo>
                  <a:pt x="353" y="12"/>
                </a:lnTo>
                <a:lnTo>
                  <a:pt x="355" y="12"/>
                </a:lnTo>
                <a:lnTo>
                  <a:pt x="355" y="12"/>
                </a:lnTo>
                <a:lnTo>
                  <a:pt x="355" y="12"/>
                </a:lnTo>
                <a:lnTo>
                  <a:pt x="355" y="12"/>
                </a:lnTo>
                <a:lnTo>
                  <a:pt x="355" y="10"/>
                </a:lnTo>
                <a:lnTo>
                  <a:pt x="355" y="10"/>
                </a:lnTo>
                <a:lnTo>
                  <a:pt x="355" y="10"/>
                </a:lnTo>
                <a:lnTo>
                  <a:pt x="353" y="10"/>
                </a:lnTo>
                <a:lnTo>
                  <a:pt x="353" y="10"/>
                </a:lnTo>
                <a:lnTo>
                  <a:pt x="353" y="10"/>
                </a:lnTo>
                <a:lnTo>
                  <a:pt x="353" y="10"/>
                </a:lnTo>
                <a:lnTo>
                  <a:pt x="353" y="10"/>
                </a:lnTo>
                <a:lnTo>
                  <a:pt x="355" y="10"/>
                </a:lnTo>
                <a:lnTo>
                  <a:pt x="355" y="10"/>
                </a:lnTo>
                <a:lnTo>
                  <a:pt x="355" y="10"/>
                </a:lnTo>
                <a:lnTo>
                  <a:pt x="355" y="10"/>
                </a:lnTo>
                <a:lnTo>
                  <a:pt x="355" y="10"/>
                </a:lnTo>
                <a:lnTo>
                  <a:pt x="355" y="12"/>
                </a:lnTo>
                <a:lnTo>
                  <a:pt x="356" y="12"/>
                </a:lnTo>
                <a:lnTo>
                  <a:pt x="356" y="12"/>
                </a:lnTo>
                <a:lnTo>
                  <a:pt x="356" y="12"/>
                </a:lnTo>
                <a:lnTo>
                  <a:pt x="356" y="12"/>
                </a:lnTo>
                <a:lnTo>
                  <a:pt x="356" y="13"/>
                </a:lnTo>
                <a:lnTo>
                  <a:pt x="358" y="13"/>
                </a:lnTo>
                <a:lnTo>
                  <a:pt x="358" y="13"/>
                </a:lnTo>
                <a:lnTo>
                  <a:pt x="355" y="13"/>
                </a:lnTo>
                <a:lnTo>
                  <a:pt x="355" y="14"/>
                </a:lnTo>
                <a:lnTo>
                  <a:pt x="353" y="14"/>
                </a:lnTo>
                <a:lnTo>
                  <a:pt x="353" y="14"/>
                </a:lnTo>
                <a:lnTo>
                  <a:pt x="353" y="14"/>
                </a:lnTo>
                <a:lnTo>
                  <a:pt x="353" y="14"/>
                </a:lnTo>
                <a:lnTo>
                  <a:pt x="352" y="14"/>
                </a:lnTo>
                <a:lnTo>
                  <a:pt x="352" y="16"/>
                </a:lnTo>
                <a:lnTo>
                  <a:pt x="352" y="16"/>
                </a:lnTo>
                <a:lnTo>
                  <a:pt x="352" y="17"/>
                </a:lnTo>
                <a:lnTo>
                  <a:pt x="352" y="17"/>
                </a:lnTo>
                <a:lnTo>
                  <a:pt x="352" y="17"/>
                </a:lnTo>
                <a:lnTo>
                  <a:pt x="352" y="17"/>
                </a:lnTo>
                <a:lnTo>
                  <a:pt x="352" y="16"/>
                </a:lnTo>
                <a:lnTo>
                  <a:pt x="352" y="16"/>
                </a:lnTo>
                <a:lnTo>
                  <a:pt x="352" y="16"/>
                </a:lnTo>
                <a:lnTo>
                  <a:pt x="352" y="16"/>
                </a:lnTo>
                <a:lnTo>
                  <a:pt x="352" y="16"/>
                </a:lnTo>
                <a:lnTo>
                  <a:pt x="352" y="16"/>
                </a:lnTo>
                <a:lnTo>
                  <a:pt x="350" y="16"/>
                </a:lnTo>
                <a:lnTo>
                  <a:pt x="350" y="17"/>
                </a:lnTo>
                <a:lnTo>
                  <a:pt x="350" y="17"/>
                </a:lnTo>
                <a:lnTo>
                  <a:pt x="350" y="17"/>
                </a:lnTo>
                <a:lnTo>
                  <a:pt x="350" y="17"/>
                </a:lnTo>
                <a:lnTo>
                  <a:pt x="350" y="16"/>
                </a:lnTo>
                <a:lnTo>
                  <a:pt x="349" y="16"/>
                </a:lnTo>
                <a:lnTo>
                  <a:pt x="349" y="16"/>
                </a:lnTo>
                <a:lnTo>
                  <a:pt x="345" y="17"/>
                </a:lnTo>
                <a:lnTo>
                  <a:pt x="345" y="17"/>
                </a:lnTo>
                <a:lnTo>
                  <a:pt x="345" y="17"/>
                </a:lnTo>
                <a:lnTo>
                  <a:pt x="345" y="17"/>
                </a:lnTo>
                <a:lnTo>
                  <a:pt x="345" y="17"/>
                </a:lnTo>
                <a:lnTo>
                  <a:pt x="345" y="19"/>
                </a:lnTo>
                <a:lnTo>
                  <a:pt x="345" y="19"/>
                </a:lnTo>
                <a:lnTo>
                  <a:pt x="345" y="17"/>
                </a:lnTo>
                <a:lnTo>
                  <a:pt x="345" y="17"/>
                </a:lnTo>
                <a:lnTo>
                  <a:pt x="343" y="19"/>
                </a:lnTo>
                <a:lnTo>
                  <a:pt x="343" y="19"/>
                </a:lnTo>
                <a:lnTo>
                  <a:pt x="342" y="20"/>
                </a:lnTo>
                <a:lnTo>
                  <a:pt x="342" y="20"/>
                </a:lnTo>
                <a:lnTo>
                  <a:pt x="342" y="20"/>
                </a:lnTo>
                <a:lnTo>
                  <a:pt x="342" y="20"/>
                </a:lnTo>
                <a:lnTo>
                  <a:pt x="343" y="20"/>
                </a:lnTo>
                <a:lnTo>
                  <a:pt x="345" y="20"/>
                </a:lnTo>
                <a:lnTo>
                  <a:pt x="346" y="20"/>
                </a:lnTo>
                <a:lnTo>
                  <a:pt x="348" y="20"/>
                </a:lnTo>
                <a:lnTo>
                  <a:pt x="346" y="20"/>
                </a:lnTo>
                <a:lnTo>
                  <a:pt x="346" y="20"/>
                </a:lnTo>
                <a:lnTo>
                  <a:pt x="348" y="22"/>
                </a:lnTo>
                <a:lnTo>
                  <a:pt x="348" y="22"/>
                </a:lnTo>
                <a:lnTo>
                  <a:pt x="348" y="22"/>
                </a:lnTo>
                <a:lnTo>
                  <a:pt x="349" y="22"/>
                </a:lnTo>
                <a:lnTo>
                  <a:pt x="350" y="20"/>
                </a:lnTo>
                <a:lnTo>
                  <a:pt x="350" y="20"/>
                </a:lnTo>
                <a:lnTo>
                  <a:pt x="350" y="20"/>
                </a:lnTo>
                <a:lnTo>
                  <a:pt x="350" y="20"/>
                </a:lnTo>
                <a:lnTo>
                  <a:pt x="350" y="19"/>
                </a:lnTo>
                <a:lnTo>
                  <a:pt x="350" y="19"/>
                </a:lnTo>
                <a:lnTo>
                  <a:pt x="350" y="19"/>
                </a:lnTo>
                <a:lnTo>
                  <a:pt x="350" y="19"/>
                </a:lnTo>
                <a:lnTo>
                  <a:pt x="350" y="19"/>
                </a:lnTo>
                <a:lnTo>
                  <a:pt x="350" y="19"/>
                </a:lnTo>
                <a:lnTo>
                  <a:pt x="350" y="19"/>
                </a:lnTo>
                <a:lnTo>
                  <a:pt x="350" y="19"/>
                </a:lnTo>
                <a:lnTo>
                  <a:pt x="352" y="19"/>
                </a:lnTo>
                <a:lnTo>
                  <a:pt x="352" y="19"/>
                </a:lnTo>
                <a:lnTo>
                  <a:pt x="352" y="17"/>
                </a:lnTo>
                <a:lnTo>
                  <a:pt x="352" y="17"/>
                </a:lnTo>
                <a:lnTo>
                  <a:pt x="352" y="19"/>
                </a:lnTo>
                <a:lnTo>
                  <a:pt x="352" y="20"/>
                </a:lnTo>
                <a:lnTo>
                  <a:pt x="352" y="20"/>
                </a:lnTo>
                <a:lnTo>
                  <a:pt x="352" y="20"/>
                </a:lnTo>
                <a:lnTo>
                  <a:pt x="352" y="20"/>
                </a:lnTo>
                <a:lnTo>
                  <a:pt x="353" y="20"/>
                </a:lnTo>
                <a:lnTo>
                  <a:pt x="353" y="19"/>
                </a:lnTo>
                <a:lnTo>
                  <a:pt x="353" y="19"/>
                </a:lnTo>
                <a:lnTo>
                  <a:pt x="353" y="20"/>
                </a:lnTo>
                <a:lnTo>
                  <a:pt x="353" y="20"/>
                </a:lnTo>
                <a:lnTo>
                  <a:pt x="353" y="20"/>
                </a:lnTo>
                <a:lnTo>
                  <a:pt x="355" y="19"/>
                </a:lnTo>
                <a:lnTo>
                  <a:pt x="355" y="19"/>
                </a:lnTo>
                <a:lnTo>
                  <a:pt x="355" y="19"/>
                </a:lnTo>
                <a:lnTo>
                  <a:pt x="355" y="19"/>
                </a:lnTo>
                <a:lnTo>
                  <a:pt x="353" y="17"/>
                </a:lnTo>
                <a:lnTo>
                  <a:pt x="353" y="17"/>
                </a:lnTo>
                <a:lnTo>
                  <a:pt x="353" y="17"/>
                </a:lnTo>
                <a:lnTo>
                  <a:pt x="353" y="17"/>
                </a:lnTo>
                <a:lnTo>
                  <a:pt x="353" y="16"/>
                </a:lnTo>
                <a:lnTo>
                  <a:pt x="353" y="16"/>
                </a:lnTo>
                <a:lnTo>
                  <a:pt x="353" y="16"/>
                </a:lnTo>
                <a:lnTo>
                  <a:pt x="353" y="17"/>
                </a:lnTo>
                <a:lnTo>
                  <a:pt x="355" y="17"/>
                </a:lnTo>
                <a:lnTo>
                  <a:pt x="355" y="17"/>
                </a:lnTo>
                <a:lnTo>
                  <a:pt x="355" y="17"/>
                </a:lnTo>
                <a:lnTo>
                  <a:pt x="356" y="17"/>
                </a:lnTo>
                <a:lnTo>
                  <a:pt x="358" y="19"/>
                </a:lnTo>
                <a:lnTo>
                  <a:pt x="358" y="17"/>
                </a:lnTo>
                <a:lnTo>
                  <a:pt x="360" y="17"/>
                </a:lnTo>
                <a:lnTo>
                  <a:pt x="362" y="16"/>
                </a:lnTo>
                <a:lnTo>
                  <a:pt x="363" y="16"/>
                </a:lnTo>
                <a:lnTo>
                  <a:pt x="363" y="16"/>
                </a:lnTo>
                <a:lnTo>
                  <a:pt x="363" y="17"/>
                </a:lnTo>
                <a:lnTo>
                  <a:pt x="362" y="17"/>
                </a:lnTo>
                <a:lnTo>
                  <a:pt x="362" y="17"/>
                </a:lnTo>
                <a:lnTo>
                  <a:pt x="362" y="19"/>
                </a:lnTo>
                <a:lnTo>
                  <a:pt x="362" y="19"/>
                </a:lnTo>
                <a:lnTo>
                  <a:pt x="362" y="19"/>
                </a:lnTo>
                <a:lnTo>
                  <a:pt x="363" y="19"/>
                </a:lnTo>
                <a:lnTo>
                  <a:pt x="363" y="19"/>
                </a:lnTo>
                <a:lnTo>
                  <a:pt x="363" y="20"/>
                </a:lnTo>
                <a:lnTo>
                  <a:pt x="363" y="20"/>
                </a:lnTo>
                <a:lnTo>
                  <a:pt x="363" y="20"/>
                </a:lnTo>
                <a:lnTo>
                  <a:pt x="363" y="20"/>
                </a:lnTo>
                <a:lnTo>
                  <a:pt x="363" y="20"/>
                </a:lnTo>
                <a:lnTo>
                  <a:pt x="362" y="20"/>
                </a:lnTo>
                <a:lnTo>
                  <a:pt x="362" y="20"/>
                </a:lnTo>
                <a:lnTo>
                  <a:pt x="362" y="20"/>
                </a:lnTo>
                <a:lnTo>
                  <a:pt x="360" y="20"/>
                </a:lnTo>
                <a:lnTo>
                  <a:pt x="360" y="20"/>
                </a:lnTo>
                <a:lnTo>
                  <a:pt x="360" y="22"/>
                </a:lnTo>
                <a:lnTo>
                  <a:pt x="360" y="22"/>
                </a:lnTo>
                <a:lnTo>
                  <a:pt x="360" y="22"/>
                </a:lnTo>
                <a:lnTo>
                  <a:pt x="360" y="22"/>
                </a:lnTo>
                <a:lnTo>
                  <a:pt x="362" y="22"/>
                </a:lnTo>
                <a:lnTo>
                  <a:pt x="362" y="22"/>
                </a:lnTo>
                <a:lnTo>
                  <a:pt x="362" y="22"/>
                </a:lnTo>
                <a:lnTo>
                  <a:pt x="362" y="23"/>
                </a:lnTo>
                <a:lnTo>
                  <a:pt x="360" y="23"/>
                </a:lnTo>
                <a:lnTo>
                  <a:pt x="360" y="23"/>
                </a:lnTo>
                <a:lnTo>
                  <a:pt x="359" y="23"/>
                </a:lnTo>
                <a:lnTo>
                  <a:pt x="359" y="24"/>
                </a:lnTo>
                <a:lnTo>
                  <a:pt x="359" y="24"/>
                </a:lnTo>
                <a:lnTo>
                  <a:pt x="360" y="24"/>
                </a:lnTo>
                <a:lnTo>
                  <a:pt x="360" y="24"/>
                </a:lnTo>
                <a:lnTo>
                  <a:pt x="360" y="24"/>
                </a:lnTo>
                <a:lnTo>
                  <a:pt x="360" y="24"/>
                </a:lnTo>
                <a:lnTo>
                  <a:pt x="360" y="24"/>
                </a:lnTo>
                <a:lnTo>
                  <a:pt x="362" y="24"/>
                </a:lnTo>
                <a:lnTo>
                  <a:pt x="362" y="24"/>
                </a:lnTo>
                <a:lnTo>
                  <a:pt x="362" y="24"/>
                </a:lnTo>
                <a:lnTo>
                  <a:pt x="363" y="24"/>
                </a:lnTo>
                <a:lnTo>
                  <a:pt x="363" y="24"/>
                </a:lnTo>
                <a:lnTo>
                  <a:pt x="365" y="23"/>
                </a:lnTo>
                <a:lnTo>
                  <a:pt x="365" y="23"/>
                </a:lnTo>
                <a:lnTo>
                  <a:pt x="365" y="24"/>
                </a:lnTo>
                <a:lnTo>
                  <a:pt x="365" y="24"/>
                </a:lnTo>
                <a:lnTo>
                  <a:pt x="365" y="24"/>
                </a:lnTo>
                <a:lnTo>
                  <a:pt x="365" y="24"/>
                </a:lnTo>
                <a:lnTo>
                  <a:pt x="365" y="23"/>
                </a:lnTo>
                <a:lnTo>
                  <a:pt x="366" y="23"/>
                </a:lnTo>
                <a:lnTo>
                  <a:pt x="366" y="23"/>
                </a:lnTo>
                <a:lnTo>
                  <a:pt x="366" y="23"/>
                </a:lnTo>
                <a:lnTo>
                  <a:pt x="367" y="23"/>
                </a:lnTo>
                <a:lnTo>
                  <a:pt x="367" y="23"/>
                </a:lnTo>
                <a:lnTo>
                  <a:pt x="369" y="23"/>
                </a:lnTo>
                <a:lnTo>
                  <a:pt x="369" y="23"/>
                </a:lnTo>
                <a:lnTo>
                  <a:pt x="369" y="23"/>
                </a:lnTo>
                <a:lnTo>
                  <a:pt x="369" y="23"/>
                </a:lnTo>
                <a:lnTo>
                  <a:pt x="369" y="23"/>
                </a:lnTo>
                <a:lnTo>
                  <a:pt x="370" y="23"/>
                </a:lnTo>
                <a:lnTo>
                  <a:pt x="370" y="23"/>
                </a:lnTo>
                <a:lnTo>
                  <a:pt x="370" y="23"/>
                </a:lnTo>
                <a:lnTo>
                  <a:pt x="370" y="23"/>
                </a:lnTo>
                <a:lnTo>
                  <a:pt x="370" y="23"/>
                </a:lnTo>
                <a:lnTo>
                  <a:pt x="369" y="23"/>
                </a:lnTo>
                <a:lnTo>
                  <a:pt x="367" y="24"/>
                </a:lnTo>
                <a:lnTo>
                  <a:pt x="367" y="24"/>
                </a:lnTo>
                <a:lnTo>
                  <a:pt x="366" y="26"/>
                </a:lnTo>
                <a:lnTo>
                  <a:pt x="365" y="26"/>
                </a:lnTo>
                <a:lnTo>
                  <a:pt x="365" y="26"/>
                </a:lnTo>
                <a:lnTo>
                  <a:pt x="365" y="26"/>
                </a:lnTo>
                <a:lnTo>
                  <a:pt x="365" y="26"/>
                </a:lnTo>
                <a:lnTo>
                  <a:pt x="365" y="26"/>
                </a:lnTo>
                <a:lnTo>
                  <a:pt x="365" y="26"/>
                </a:lnTo>
                <a:lnTo>
                  <a:pt x="363" y="26"/>
                </a:lnTo>
                <a:lnTo>
                  <a:pt x="363" y="26"/>
                </a:lnTo>
                <a:lnTo>
                  <a:pt x="363" y="26"/>
                </a:lnTo>
                <a:lnTo>
                  <a:pt x="363" y="26"/>
                </a:lnTo>
                <a:lnTo>
                  <a:pt x="363" y="26"/>
                </a:lnTo>
                <a:lnTo>
                  <a:pt x="363" y="26"/>
                </a:lnTo>
                <a:lnTo>
                  <a:pt x="363" y="27"/>
                </a:lnTo>
                <a:lnTo>
                  <a:pt x="363" y="27"/>
                </a:lnTo>
                <a:lnTo>
                  <a:pt x="363" y="27"/>
                </a:lnTo>
                <a:lnTo>
                  <a:pt x="363" y="27"/>
                </a:lnTo>
                <a:lnTo>
                  <a:pt x="363" y="29"/>
                </a:lnTo>
                <a:lnTo>
                  <a:pt x="363" y="29"/>
                </a:lnTo>
                <a:lnTo>
                  <a:pt x="362" y="29"/>
                </a:lnTo>
                <a:lnTo>
                  <a:pt x="362" y="29"/>
                </a:lnTo>
                <a:lnTo>
                  <a:pt x="362" y="29"/>
                </a:lnTo>
                <a:lnTo>
                  <a:pt x="362" y="29"/>
                </a:lnTo>
                <a:lnTo>
                  <a:pt x="362" y="27"/>
                </a:lnTo>
                <a:lnTo>
                  <a:pt x="362" y="27"/>
                </a:lnTo>
                <a:lnTo>
                  <a:pt x="362" y="27"/>
                </a:lnTo>
                <a:lnTo>
                  <a:pt x="360" y="27"/>
                </a:lnTo>
                <a:lnTo>
                  <a:pt x="360" y="27"/>
                </a:lnTo>
                <a:lnTo>
                  <a:pt x="360" y="27"/>
                </a:lnTo>
                <a:lnTo>
                  <a:pt x="360" y="27"/>
                </a:lnTo>
                <a:lnTo>
                  <a:pt x="360" y="27"/>
                </a:lnTo>
                <a:lnTo>
                  <a:pt x="360" y="27"/>
                </a:lnTo>
                <a:lnTo>
                  <a:pt x="360" y="27"/>
                </a:lnTo>
                <a:lnTo>
                  <a:pt x="360" y="27"/>
                </a:lnTo>
                <a:lnTo>
                  <a:pt x="359" y="27"/>
                </a:lnTo>
                <a:lnTo>
                  <a:pt x="359" y="29"/>
                </a:lnTo>
                <a:lnTo>
                  <a:pt x="359" y="29"/>
                </a:lnTo>
                <a:lnTo>
                  <a:pt x="359" y="30"/>
                </a:lnTo>
                <a:lnTo>
                  <a:pt x="359" y="30"/>
                </a:lnTo>
                <a:lnTo>
                  <a:pt x="359" y="30"/>
                </a:lnTo>
                <a:lnTo>
                  <a:pt x="359" y="30"/>
                </a:lnTo>
                <a:lnTo>
                  <a:pt x="358" y="30"/>
                </a:lnTo>
                <a:lnTo>
                  <a:pt x="358" y="30"/>
                </a:lnTo>
                <a:lnTo>
                  <a:pt x="358" y="31"/>
                </a:lnTo>
                <a:lnTo>
                  <a:pt x="358" y="31"/>
                </a:lnTo>
                <a:lnTo>
                  <a:pt x="356" y="30"/>
                </a:lnTo>
                <a:lnTo>
                  <a:pt x="356" y="30"/>
                </a:lnTo>
                <a:lnTo>
                  <a:pt x="356" y="30"/>
                </a:lnTo>
                <a:lnTo>
                  <a:pt x="355" y="30"/>
                </a:lnTo>
                <a:lnTo>
                  <a:pt x="355" y="30"/>
                </a:lnTo>
                <a:lnTo>
                  <a:pt x="355" y="30"/>
                </a:lnTo>
                <a:lnTo>
                  <a:pt x="355" y="30"/>
                </a:lnTo>
                <a:lnTo>
                  <a:pt x="355" y="31"/>
                </a:lnTo>
                <a:lnTo>
                  <a:pt x="355" y="31"/>
                </a:lnTo>
                <a:lnTo>
                  <a:pt x="355" y="31"/>
                </a:lnTo>
                <a:lnTo>
                  <a:pt x="356" y="31"/>
                </a:lnTo>
                <a:lnTo>
                  <a:pt x="355" y="31"/>
                </a:lnTo>
                <a:lnTo>
                  <a:pt x="355" y="31"/>
                </a:lnTo>
                <a:lnTo>
                  <a:pt x="355" y="31"/>
                </a:lnTo>
                <a:lnTo>
                  <a:pt x="353" y="30"/>
                </a:lnTo>
                <a:lnTo>
                  <a:pt x="353" y="30"/>
                </a:lnTo>
                <a:lnTo>
                  <a:pt x="353" y="30"/>
                </a:lnTo>
                <a:lnTo>
                  <a:pt x="352" y="30"/>
                </a:lnTo>
                <a:lnTo>
                  <a:pt x="352" y="31"/>
                </a:lnTo>
                <a:lnTo>
                  <a:pt x="352" y="31"/>
                </a:lnTo>
                <a:lnTo>
                  <a:pt x="352" y="31"/>
                </a:lnTo>
                <a:lnTo>
                  <a:pt x="352" y="31"/>
                </a:lnTo>
                <a:lnTo>
                  <a:pt x="352" y="33"/>
                </a:lnTo>
                <a:lnTo>
                  <a:pt x="352" y="33"/>
                </a:lnTo>
                <a:lnTo>
                  <a:pt x="352" y="34"/>
                </a:lnTo>
                <a:lnTo>
                  <a:pt x="353" y="34"/>
                </a:lnTo>
                <a:lnTo>
                  <a:pt x="353" y="33"/>
                </a:lnTo>
                <a:lnTo>
                  <a:pt x="353" y="34"/>
                </a:lnTo>
                <a:lnTo>
                  <a:pt x="353" y="34"/>
                </a:lnTo>
                <a:lnTo>
                  <a:pt x="352" y="34"/>
                </a:lnTo>
                <a:lnTo>
                  <a:pt x="352" y="34"/>
                </a:lnTo>
                <a:lnTo>
                  <a:pt x="350" y="34"/>
                </a:lnTo>
                <a:lnTo>
                  <a:pt x="350" y="34"/>
                </a:lnTo>
                <a:lnTo>
                  <a:pt x="350" y="34"/>
                </a:lnTo>
                <a:lnTo>
                  <a:pt x="350" y="34"/>
                </a:lnTo>
                <a:lnTo>
                  <a:pt x="350" y="34"/>
                </a:lnTo>
                <a:lnTo>
                  <a:pt x="350" y="36"/>
                </a:lnTo>
                <a:lnTo>
                  <a:pt x="352" y="36"/>
                </a:lnTo>
                <a:lnTo>
                  <a:pt x="352" y="36"/>
                </a:lnTo>
                <a:lnTo>
                  <a:pt x="352" y="36"/>
                </a:lnTo>
                <a:lnTo>
                  <a:pt x="352" y="36"/>
                </a:lnTo>
                <a:lnTo>
                  <a:pt x="353" y="36"/>
                </a:lnTo>
                <a:lnTo>
                  <a:pt x="353" y="36"/>
                </a:lnTo>
                <a:lnTo>
                  <a:pt x="352" y="36"/>
                </a:lnTo>
                <a:lnTo>
                  <a:pt x="352" y="36"/>
                </a:lnTo>
                <a:lnTo>
                  <a:pt x="353" y="37"/>
                </a:lnTo>
                <a:lnTo>
                  <a:pt x="353" y="37"/>
                </a:lnTo>
                <a:lnTo>
                  <a:pt x="353" y="37"/>
                </a:lnTo>
                <a:lnTo>
                  <a:pt x="353" y="39"/>
                </a:lnTo>
                <a:lnTo>
                  <a:pt x="355" y="39"/>
                </a:lnTo>
                <a:lnTo>
                  <a:pt x="355" y="39"/>
                </a:lnTo>
                <a:lnTo>
                  <a:pt x="353" y="39"/>
                </a:lnTo>
                <a:lnTo>
                  <a:pt x="353" y="39"/>
                </a:lnTo>
                <a:lnTo>
                  <a:pt x="352" y="40"/>
                </a:lnTo>
                <a:lnTo>
                  <a:pt x="352" y="41"/>
                </a:lnTo>
                <a:lnTo>
                  <a:pt x="352" y="41"/>
                </a:lnTo>
                <a:lnTo>
                  <a:pt x="350" y="41"/>
                </a:lnTo>
                <a:lnTo>
                  <a:pt x="350" y="41"/>
                </a:lnTo>
                <a:lnTo>
                  <a:pt x="350" y="41"/>
                </a:lnTo>
                <a:lnTo>
                  <a:pt x="350" y="41"/>
                </a:lnTo>
                <a:lnTo>
                  <a:pt x="349" y="41"/>
                </a:lnTo>
                <a:lnTo>
                  <a:pt x="349" y="41"/>
                </a:lnTo>
                <a:lnTo>
                  <a:pt x="349" y="41"/>
                </a:lnTo>
                <a:lnTo>
                  <a:pt x="349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0"/>
                </a:lnTo>
                <a:lnTo>
                  <a:pt x="348" y="40"/>
                </a:lnTo>
                <a:lnTo>
                  <a:pt x="348" y="39"/>
                </a:lnTo>
                <a:lnTo>
                  <a:pt x="346" y="39"/>
                </a:lnTo>
                <a:lnTo>
                  <a:pt x="346" y="40"/>
                </a:lnTo>
                <a:lnTo>
                  <a:pt x="346" y="40"/>
                </a:lnTo>
                <a:lnTo>
                  <a:pt x="346" y="40"/>
                </a:lnTo>
                <a:lnTo>
                  <a:pt x="345" y="40"/>
                </a:lnTo>
                <a:lnTo>
                  <a:pt x="345" y="40"/>
                </a:lnTo>
                <a:lnTo>
                  <a:pt x="345" y="40"/>
                </a:lnTo>
                <a:lnTo>
                  <a:pt x="345" y="41"/>
                </a:lnTo>
                <a:lnTo>
                  <a:pt x="345" y="41"/>
                </a:lnTo>
                <a:lnTo>
                  <a:pt x="345" y="41"/>
                </a:lnTo>
                <a:lnTo>
                  <a:pt x="345" y="41"/>
                </a:lnTo>
                <a:lnTo>
                  <a:pt x="345" y="41"/>
                </a:lnTo>
                <a:lnTo>
                  <a:pt x="343" y="43"/>
                </a:lnTo>
                <a:lnTo>
                  <a:pt x="345" y="43"/>
                </a:lnTo>
                <a:lnTo>
                  <a:pt x="345" y="43"/>
                </a:lnTo>
                <a:lnTo>
                  <a:pt x="345" y="43"/>
                </a:lnTo>
                <a:lnTo>
                  <a:pt x="345" y="43"/>
                </a:lnTo>
                <a:lnTo>
                  <a:pt x="343" y="43"/>
                </a:lnTo>
                <a:lnTo>
                  <a:pt x="342" y="43"/>
                </a:lnTo>
                <a:lnTo>
                  <a:pt x="342" y="43"/>
                </a:lnTo>
                <a:lnTo>
                  <a:pt x="342" y="43"/>
                </a:lnTo>
                <a:lnTo>
                  <a:pt x="342" y="44"/>
                </a:lnTo>
                <a:lnTo>
                  <a:pt x="342" y="44"/>
                </a:lnTo>
                <a:lnTo>
                  <a:pt x="342" y="44"/>
                </a:lnTo>
                <a:lnTo>
                  <a:pt x="342" y="44"/>
                </a:lnTo>
                <a:lnTo>
                  <a:pt x="340" y="44"/>
                </a:lnTo>
                <a:lnTo>
                  <a:pt x="340" y="44"/>
                </a:lnTo>
                <a:lnTo>
                  <a:pt x="340" y="44"/>
                </a:lnTo>
                <a:lnTo>
                  <a:pt x="340" y="44"/>
                </a:lnTo>
                <a:lnTo>
                  <a:pt x="340" y="43"/>
                </a:lnTo>
                <a:lnTo>
                  <a:pt x="340" y="43"/>
                </a:lnTo>
                <a:lnTo>
                  <a:pt x="340" y="43"/>
                </a:lnTo>
                <a:lnTo>
                  <a:pt x="339" y="46"/>
                </a:lnTo>
                <a:lnTo>
                  <a:pt x="339" y="46"/>
                </a:lnTo>
                <a:lnTo>
                  <a:pt x="339" y="44"/>
                </a:lnTo>
                <a:lnTo>
                  <a:pt x="338" y="44"/>
                </a:lnTo>
                <a:lnTo>
                  <a:pt x="338" y="44"/>
                </a:lnTo>
                <a:lnTo>
                  <a:pt x="338" y="44"/>
                </a:lnTo>
                <a:lnTo>
                  <a:pt x="338" y="44"/>
                </a:lnTo>
                <a:lnTo>
                  <a:pt x="338" y="44"/>
                </a:lnTo>
                <a:lnTo>
                  <a:pt x="338" y="44"/>
                </a:lnTo>
                <a:lnTo>
                  <a:pt x="338" y="46"/>
                </a:lnTo>
                <a:lnTo>
                  <a:pt x="338" y="46"/>
                </a:lnTo>
                <a:lnTo>
                  <a:pt x="338" y="44"/>
                </a:lnTo>
                <a:lnTo>
                  <a:pt x="336" y="44"/>
                </a:lnTo>
                <a:lnTo>
                  <a:pt x="336" y="46"/>
                </a:lnTo>
                <a:lnTo>
                  <a:pt x="335" y="46"/>
                </a:lnTo>
                <a:lnTo>
                  <a:pt x="335" y="46"/>
                </a:lnTo>
                <a:lnTo>
                  <a:pt x="333" y="46"/>
                </a:lnTo>
                <a:lnTo>
                  <a:pt x="333" y="46"/>
                </a:lnTo>
                <a:lnTo>
                  <a:pt x="333" y="46"/>
                </a:lnTo>
                <a:lnTo>
                  <a:pt x="333" y="46"/>
                </a:lnTo>
                <a:lnTo>
                  <a:pt x="332" y="46"/>
                </a:lnTo>
                <a:lnTo>
                  <a:pt x="332" y="46"/>
                </a:lnTo>
                <a:lnTo>
                  <a:pt x="332" y="46"/>
                </a:lnTo>
                <a:lnTo>
                  <a:pt x="332" y="46"/>
                </a:lnTo>
                <a:lnTo>
                  <a:pt x="332" y="47"/>
                </a:lnTo>
                <a:lnTo>
                  <a:pt x="330" y="47"/>
                </a:lnTo>
                <a:lnTo>
                  <a:pt x="330" y="49"/>
                </a:lnTo>
                <a:lnTo>
                  <a:pt x="330" y="49"/>
                </a:lnTo>
                <a:lnTo>
                  <a:pt x="330" y="49"/>
                </a:lnTo>
                <a:lnTo>
                  <a:pt x="330" y="49"/>
                </a:lnTo>
                <a:lnTo>
                  <a:pt x="329" y="47"/>
                </a:lnTo>
                <a:lnTo>
                  <a:pt x="329" y="47"/>
                </a:lnTo>
                <a:lnTo>
                  <a:pt x="329" y="47"/>
                </a:lnTo>
                <a:lnTo>
                  <a:pt x="328" y="47"/>
                </a:lnTo>
                <a:lnTo>
                  <a:pt x="328" y="47"/>
                </a:lnTo>
                <a:lnTo>
                  <a:pt x="328" y="47"/>
                </a:lnTo>
                <a:lnTo>
                  <a:pt x="328" y="47"/>
                </a:lnTo>
                <a:lnTo>
                  <a:pt x="328" y="47"/>
                </a:lnTo>
                <a:lnTo>
                  <a:pt x="326" y="49"/>
                </a:lnTo>
                <a:lnTo>
                  <a:pt x="326" y="49"/>
                </a:lnTo>
                <a:lnTo>
                  <a:pt x="326" y="49"/>
                </a:lnTo>
                <a:lnTo>
                  <a:pt x="326" y="49"/>
                </a:lnTo>
                <a:lnTo>
                  <a:pt x="325" y="49"/>
                </a:lnTo>
                <a:lnTo>
                  <a:pt x="325" y="47"/>
                </a:lnTo>
                <a:lnTo>
                  <a:pt x="325" y="47"/>
                </a:lnTo>
                <a:lnTo>
                  <a:pt x="325" y="47"/>
                </a:lnTo>
                <a:lnTo>
                  <a:pt x="323" y="49"/>
                </a:lnTo>
                <a:lnTo>
                  <a:pt x="323" y="49"/>
                </a:lnTo>
                <a:lnTo>
                  <a:pt x="323" y="49"/>
                </a:lnTo>
                <a:lnTo>
                  <a:pt x="323" y="49"/>
                </a:lnTo>
                <a:lnTo>
                  <a:pt x="323" y="50"/>
                </a:lnTo>
                <a:lnTo>
                  <a:pt x="323" y="50"/>
                </a:lnTo>
                <a:lnTo>
                  <a:pt x="323" y="49"/>
                </a:lnTo>
                <a:lnTo>
                  <a:pt x="323" y="49"/>
                </a:lnTo>
                <a:lnTo>
                  <a:pt x="320" y="50"/>
                </a:lnTo>
                <a:lnTo>
                  <a:pt x="320" y="51"/>
                </a:lnTo>
                <a:lnTo>
                  <a:pt x="319" y="51"/>
                </a:lnTo>
                <a:lnTo>
                  <a:pt x="319" y="51"/>
                </a:lnTo>
                <a:lnTo>
                  <a:pt x="319" y="51"/>
                </a:lnTo>
                <a:lnTo>
                  <a:pt x="319" y="51"/>
                </a:lnTo>
                <a:lnTo>
                  <a:pt x="319" y="51"/>
                </a:lnTo>
                <a:lnTo>
                  <a:pt x="319" y="53"/>
                </a:lnTo>
                <a:lnTo>
                  <a:pt x="319" y="53"/>
                </a:lnTo>
                <a:lnTo>
                  <a:pt x="319" y="53"/>
                </a:lnTo>
                <a:lnTo>
                  <a:pt x="318" y="53"/>
                </a:lnTo>
                <a:lnTo>
                  <a:pt x="318" y="54"/>
                </a:lnTo>
                <a:lnTo>
                  <a:pt x="318" y="54"/>
                </a:lnTo>
                <a:lnTo>
                  <a:pt x="316" y="54"/>
                </a:lnTo>
                <a:lnTo>
                  <a:pt x="316" y="54"/>
                </a:lnTo>
                <a:lnTo>
                  <a:pt x="318" y="54"/>
                </a:lnTo>
                <a:lnTo>
                  <a:pt x="318" y="54"/>
                </a:lnTo>
                <a:lnTo>
                  <a:pt x="316" y="56"/>
                </a:lnTo>
                <a:lnTo>
                  <a:pt x="316" y="56"/>
                </a:lnTo>
                <a:lnTo>
                  <a:pt x="318" y="54"/>
                </a:lnTo>
                <a:lnTo>
                  <a:pt x="316" y="54"/>
                </a:lnTo>
                <a:lnTo>
                  <a:pt x="316" y="53"/>
                </a:lnTo>
                <a:lnTo>
                  <a:pt x="316" y="53"/>
                </a:lnTo>
                <a:lnTo>
                  <a:pt x="318" y="53"/>
                </a:lnTo>
                <a:lnTo>
                  <a:pt x="318" y="53"/>
                </a:lnTo>
                <a:lnTo>
                  <a:pt x="316" y="53"/>
                </a:lnTo>
                <a:lnTo>
                  <a:pt x="316" y="53"/>
                </a:lnTo>
                <a:lnTo>
                  <a:pt x="315" y="51"/>
                </a:lnTo>
                <a:lnTo>
                  <a:pt x="315" y="51"/>
                </a:lnTo>
                <a:lnTo>
                  <a:pt x="315" y="53"/>
                </a:lnTo>
                <a:lnTo>
                  <a:pt x="315" y="53"/>
                </a:lnTo>
                <a:lnTo>
                  <a:pt x="313" y="53"/>
                </a:lnTo>
                <a:lnTo>
                  <a:pt x="313" y="53"/>
                </a:lnTo>
                <a:lnTo>
                  <a:pt x="313" y="53"/>
                </a:lnTo>
                <a:lnTo>
                  <a:pt x="312" y="53"/>
                </a:lnTo>
                <a:lnTo>
                  <a:pt x="312" y="53"/>
                </a:lnTo>
                <a:lnTo>
                  <a:pt x="312" y="54"/>
                </a:lnTo>
                <a:lnTo>
                  <a:pt x="312" y="54"/>
                </a:lnTo>
                <a:lnTo>
                  <a:pt x="311" y="53"/>
                </a:lnTo>
                <a:lnTo>
                  <a:pt x="311" y="53"/>
                </a:lnTo>
                <a:lnTo>
                  <a:pt x="309" y="53"/>
                </a:lnTo>
                <a:lnTo>
                  <a:pt x="309" y="54"/>
                </a:lnTo>
                <a:lnTo>
                  <a:pt x="309" y="54"/>
                </a:lnTo>
                <a:lnTo>
                  <a:pt x="308" y="54"/>
                </a:lnTo>
                <a:lnTo>
                  <a:pt x="308" y="54"/>
                </a:lnTo>
                <a:lnTo>
                  <a:pt x="308" y="54"/>
                </a:lnTo>
                <a:lnTo>
                  <a:pt x="308" y="54"/>
                </a:lnTo>
                <a:lnTo>
                  <a:pt x="308" y="56"/>
                </a:lnTo>
                <a:lnTo>
                  <a:pt x="308" y="56"/>
                </a:lnTo>
                <a:lnTo>
                  <a:pt x="308" y="56"/>
                </a:lnTo>
                <a:lnTo>
                  <a:pt x="308" y="56"/>
                </a:lnTo>
                <a:lnTo>
                  <a:pt x="308" y="56"/>
                </a:lnTo>
                <a:lnTo>
                  <a:pt x="308" y="56"/>
                </a:lnTo>
                <a:lnTo>
                  <a:pt x="308" y="56"/>
                </a:lnTo>
                <a:lnTo>
                  <a:pt x="308" y="56"/>
                </a:lnTo>
                <a:lnTo>
                  <a:pt x="306" y="56"/>
                </a:lnTo>
                <a:lnTo>
                  <a:pt x="306" y="56"/>
                </a:lnTo>
                <a:lnTo>
                  <a:pt x="306" y="54"/>
                </a:lnTo>
                <a:lnTo>
                  <a:pt x="306" y="54"/>
                </a:lnTo>
                <a:lnTo>
                  <a:pt x="305" y="56"/>
                </a:lnTo>
                <a:lnTo>
                  <a:pt x="305" y="56"/>
                </a:lnTo>
                <a:lnTo>
                  <a:pt x="305" y="56"/>
                </a:lnTo>
                <a:lnTo>
                  <a:pt x="305" y="57"/>
                </a:lnTo>
                <a:lnTo>
                  <a:pt x="305" y="57"/>
                </a:lnTo>
                <a:lnTo>
                  <a:pt x="305" y="57"/>
                </a:lnTo>
                <a:lnTo>
                  <a:pt x="305" y="57"/>
                </a:lnTo>
                <a:lnTo>
                  <a:pt x="306" y="57"/>
                </a:lnTo>
                <a:lnTo>
                  <a:pt x="306" y="57"/>
                </a:lnTo>
                <a:lnTo>
                  <a:pt x="306" y="57"/>
                </a:lnTo>
                <a:lnTo>
                  <a:pt x="306" y="57"/>
                </a:lnTo>
                <a:lnTo>
                  <a:pt x="306" y="59"/>
                </a:lnTo>
                <a:lnTo>
                  <a:pt x="306" y="59"/>
                </a:lnTo>
                <a:lnTo>
                  <a:pt x="308" y="59"/>
                </a:lnTo>
                <a:lnTo>
                  <a:pt x="308" y="59"/>
                </a:lnTo>
                <a:lnTo>
                  <a:pt x="308" y="57"/>
                </a:lnTo>
                <a:lnTo>
                  <a:pt x="308" y="57"/>
                </a:lnTo>
                <a:lnTo>
                  <a:pt x="309" y="57"/>
                </a:lnTo>
                <a:lnTo>
                  <a:pt x="311" y="57"/>
                </a:lnTo>
                <a:lnTo>
                  <a:pt x="312" y="56"/>
                </a:lnTo>
                <a:lnTo>
                  <a:pt x="312" y="54"/>
                </a:lnTo>
                <a:lnTo>
                  <a:pt x="312" y="54"/>
                </a:lnTo>
                <a:lnTo>
                  <a:pt x="312" y="54"/>
                </a:lnTo>
                <a:lnTo>
                  <a:pt x="313" y="54"/>
                </a:lnTo>
                <a:lnTo>
                  <a:pt x="313" y="56"/>
                </a:lnTo>
                <a:lnTo>
                  <a:pt x="313" y="56"/>
                </a:lnTo>
                <a:lnTo>
                  <a:pt x="313" y="56"/>
                </a:lnTo>
                <a:lnTo>
                  <a:pt x="313" y="56"/>
                </a:lnTo>
                <a:lnTo>
                  <a:pt x="315" y="56"/>
                </a:lnTo>
                <a:lnTo>
                  <a:pt x="315" y="56"/>
                </a:lnTo>
                <a:lnTo>
                  <a:pt x="315" y="56"/>
                </a:lnTo>
                <a:lnTo>
                  <a:pt x="315" y="54"/>
                </a:lnTo>
                <a:lnTo>
                  <a:pt x="315" y="54"/>
                </a:lnTo>
                <a:lnTo>
                  <a:pt x="315" y="54"/>
                </a:lnTo>
                <a:lnTo>
                  <a:pt x="315" y="54"/>
                </a:lnTo>
                <a:lnTo>
                  <a:pt x="315" y="54"/>
                </a:lnTo>
                <a:lnTo>
                  <a:pt x="315" y="56"/>
                </a:lnTo>
                <a:lnTo>
                  <a:pt x="315" y="56"/>
                </a:lnTo>
                <a:lnTo>
                  <a:pt x="316" y="56"/>
                </a:lnTo>
                <a:lnTo>
                  <a:pt x="316" y="56"/>
                </a:lnTo>
                <a:lnTo>
                  <a:pt x="315" y="57"/>
                </a:lnTo>
                <a:lnTo>
                  <a:pt x="315" y="57"/>
                </a:lnTo>
                <a:lnTo>
                  <a:pt x="315" y="56"/>
                </a:lnTo>
                <a:lnTo>
                  <a:pt x="313" y="56"/>
                </a:lnTo>
                <a:lnTo>
                  <a:pt x="313" y="56"/>
                </a:lnTo>
                <a:lnTo>
                  <a:pt x="313" y="57"/>
                </a:lnTo>
                <a:lnTo>
                  <a:pt x="313" y="57"/>
                </a:lnTo>
                <a:lnTo>
                  <a:pt x="313" y="57"/>
                </a:lnTo>
                <a:lnTo>
                  <a:pt x="313" y="57"/>
                </a:lnTo>
                <a:lnTo>
                  <a:pt x="312" y="57"/>
                </a:lnTo>
                <a:lnTo>
                  <a:pt x="311" y="57"/>
                </a:lnTo>
                <a:lnTo>
                  <a:pt x="311" y="57"/>
                </a:lnTo>
                <a:lnTo>
                  <a:pt x="309" y="57"/>
                </a:lnTo>
                <a:lnTo>
                  <a:pt x="309" y="57"/>
                </a:lnTo>
                <a:lnTo>
                  <a:pt x="309" y="59"/>
                </a:lnTo>
                <a:lnTo>
                  <a:pt x="309" y="59"/>
                </a:lnTo>
                <a:lnTo>
                  <a:pt x="309" y="59"/>
                </a:lnTo>
                <a:lnTo>
                  <a:pt x="308" y="59"/>
                </a:lnTo>
                <a:lnTo>
                  <a:pt x="308" y="59"/>
                </a:lnTo>
                <a:lnTo>
                  <a:pt x="308" y="60"/>
                </a:lnTo>
                <a:lnTo>
                  <a:pt x="308" y="60"/>
                </a:lnTo>
                <a:lnTo>
                  <a:pt x="309" y="60"/>
                </a:lnTo>
                <a:lnTo>
                  <a:pt x="309" y="60"/>
                </a:lnTo>
                <a:lnTo>
                  <a:pt x="311" y="60"/>
                </a:lnTo>
                <a:lnTo>
                  <a:pt x="309" y="61"/>
                </a:lnTo>
                <a:lnTo>
                  <a:pt x="309" y="61"/>
                </a:lnTo>
                <a:lnTo>
                  <a:pt x="309" y="61"/>
                </a:lnTo>
                <a:lnTo>
                  <a:pt x="309" y="61"/>
                </a:lnTo>
                <a:lnTo>
                  <a:pt x="309" y="61"/>
                </a:lnTo>
                <a:lnTo>
                  <a:pt x="308" y="61"/>
                </a:lnTo>
                <a:lnTo>
                  <a:pt x="308" y="61"/>
                </a:lnTo>
                <a:lnTo>
                  <a:pt x="305" y="61"/>
                </a:lnTo>
                <a:lnTo>
                  <a:pt x="305" y="61"/>
                </a:lnTo>
                <a:lnTo>
                  <a:pt x="306" y="60"/>
                </a:lnTo>
                <a:lnTo>
                  <a:pt x="308" y="60"/>
                </a:lnTo>
                <a:lnTo>
                  <a:pt x="308" y="60"/>
                </a:lnTo>
                <a:lnTo>
                  <a:pt x="306" y="59"/>
                </a:lnTo>
                <a:lnTo>
                  <a:pt x="306" y="59"/>
                </a:lnTo>
                <a:lnTo>
                  <a:pt x="306" y="59"/>
                </a:lnTo>
                <a:lnTo>
                  <a:pt x="306" y="59"/>
                </a:lnTo>
                <a:lnTo>
                  <a:pt x="306" y="60"/>
                </a:lnTo>
                <a:lnTo>
                  <a:pt x="306" y="60"/>
                </a:lnTo>
                <a:lnTo>
                  <a:pt x="305" y="60"/>
                </a:lnTo>
                <a:lnTo>
                  <a:pt x="303" y="60"/>
                </a:lnTo>
                <a:lnTo>
                  <a:pt x="302" y="60"/>
                </a:lnTo>
                <a:lnTo>
                  <a:pt x="302" y="60"/>
                </a:lnTo>
                <a:lnTo>
                  <a:pt x="302" y="60"/>
                </a:lnTo>
                <a:lnTo>
                  <a:pt x="302" y="61"/>
                </a:lnTo>
                <a:lnTo>
                  <a:pt x="302" y="61"/>
                </a:lnTo>
                <a:lnTo>
                  <a:pt x="302" y="61"/>
                </a:lnTo>
                <a:lnTo>
                  <a:pt x="302" y="61"/>
                </a:lnTo>
                <a:lnTo>
                  <a:pt x="302" y="61"/>
                </a:lnTo>
                <a:lnTo>
                  <a:pt x="303" y="61"/>
                </a:lnTo>
                <a:lnTo>
                  <a:pt x="303" y="61"/>
                </a:lnTo>
                <a:lnTo>
                  <a:pt x="305" y="61"/>
                </a:lnTo>
                <a:lnTo>
                  <a:pt x="305" y="61"/>
                </a:lnTo>
                <a:lnTo>
                  <a:pt x="303" y="61"/>
                </a:lnTo>
                <a:lnTo>
                  <a:pt x="302" y="61"/>
                </a:lnTo>
                <a:lnTo>
                  <a:pt x="302" y="61"/>
                </a:lnTo>
                <a:lnTo>
                  <a:pt x="302" y="61"/>
                </a:lnTo>
                <a:lnTo>
                  <a:pt x="302" y="61"/>
                </a:lnTo>
                <a:lnTo>
                  <a:pt x="302" y="61"/>
                </a:lnTo>
                <a:lnTo>
                  <a:pt x="302" y="61"/>
                </a:lnTo>
                <a:lnTo>
                  <a:pt x="301" y="60"/>
                </a:lnTo>
                <a:lnTo>
                  <a:pt x="301" y="60"/>
                </a:lnTo>
                <a:lnTo>
                  <a:pt x="299" y="60"/>
                </a:lnTo>
                <a:lnTo>
                  <a:pt x="299" y="61"/>
                </a:lnTo>
                <a:lnTo>
                  <a:pt x="299" y="61"/>
                </a:lnTo>
                <a:lnTo>
                  <a:pt x="299" y="61"/>
                </a:lnTo>
                <a:lnTo>
                  <a:pt x="298" y="61"/>
                </a:lnTo>
                <a:lnTo>
                  <a:pt x="298" y="61"/>
                </a:lnTo>
                <a:lnTo>
                  <a:pt x="298" y="61"/>
                </a:lnTo>
                <a:lnTo>
                  <a:pt x="298" y="60"/>
                </a:lnTo>
                <a:lnTo>
                  <a:pt x="298" y="60"/>
                </a:lnTo>
                <a:lnTo>
                  <a:pt x="299" y="60"/>
                </a:lnTo>
                <a:lnTo>
                  <a:pt x="299" y="60"/>
                </a:lnTo>
                <a:lnTo>
                  <a:pt x="299" y="60"/>
                </a:lnTo>
                <a:lnTo>
                  <a:pt x="299" y="60"/>
                </a:lnTo>
                <a:lnTo>
                  <a:pt x="299" y="60"/>
                </a:lnTo>
                <a:lnTo>
                  <a:pt x="299" y="60"/>
                </a:lnTo>
                <a:lnTo>
                  <a:pt x="301" y="60"/>
                </a:lnTo>
                <a:lnTo>
                  <a:pt x="301" y="59"/>
                </a:lnTo>
                <a:lnTo>
                  <a:pt x="301" y="59"/>
                </a:lnTo>
                <a:lnTo>
                  <a:pt x="301" y="57"/>
                </a:lnTo>
                <a:lnTo>
                  <a:pt x="301" y="57"/>
                </a:lnTo>
                <a:lnTo>
                  <a:pt x="301" y="57"/>
                </a:lnTo>
                <a:lnTo>
                  <a:pt x="299" y="57"/>
                </a:lnTo>
                <a:lnTo>
                  <a:pt x="299" y="59"/>
                </a:lnTo>
                <a:lnTo>
                  <a:pt x="298" y="59"/>
                </a:lnTo>
                <a:lnTo>
                  <a:pt x="298" y="59"/>
                </a:lnTo>
                <a:lnTo>
                  <a:pt x="298" y="59"/>
                </a:lnTo>
                <a:lnTo>
                  <a:pt x="298" y="57"/>
                </a:lnTo>
                <a:lnTo>
                  <a:pt x="298" y="57"/>
                </a:lnTo>
                <a:lnTo>
                  <a:pt x="295" y="57"/>
                </a:lnTo>
                <a:lnTo>
                  <a:pt x="295" y="57"/>
                </a:lnTo>
                <a:lnTo>
                  <a:pt x="295" y="57"/>
                </a:lnTo>
                <a:lnTo>
                  <a:pt x="295" y="57"/>
                </a:lnTo>
                <a:lnTo>
                  <a:pt x="295" y="59"/>
                </a:lnTo>
                <a:lnTo>
                  <a:pt x="295" y="59"/>
                </a:lnTo>
                <a:lnTo>
                  <a:pt x="296" y="59"/>
                </a:lnTo>
                <a:lnTo>
                  <a:pt x="296" y="59"/>
                </a:lnTo>
                <a:lnTo>
                  <a:pt x="296" y="59"/>
                </a:lnTo>
                <a:lnTo>
                  <a:pt x="296" y="60"/>
                </a:lnTo>
                <a:lnTo>
                  <a:pt x="295" y="60"/>
                </a:lnTo>
                <a:lnTo>
                  <a:pt x="295" y="60"/>
                </a:lnTo>
                <a:lnTo>
                  <a:pt x="295" y="60"/>
                </a:lnTo>
                <a:lnTo>
                  <a:pt x="295" y="60"/>
                </a:lnTo>
                <a:lnTo>
                  <a:pt x="295" y="60"/>
                </a:lnTo>
                <a:lnTo>
                  <a:pt x="293" y="60"/>
                </a:lnTo>
                <a:lnTo>
                  <a:pt x="293" y="61"/>
                </a:lnTo>
                <a:lnTo>
                  <a:pt x="293" y="61"/>
                </a:lnTo>
                <a:lnTo>
                  <a:pt x="293" y="61"/>
                </a:lnTo>
                <a:lnTo>
                  <a:pt x="293" y="61"/>
                </a:lnTo>
                <a:lnTo>
                  <a:pt x="293" y="61"/>
                </a:lnTo>
                <a:lnTo>
                  <a:pt x="293" y="61"/>
                </a:lnTo>
                <a:lnTo>
                  <a:pt x="295" y="61"/>
                </a:lnTo>
                <a:lnTo>
                  <a:pt x="296" y="61"/>
                </a:lnTo>
                <a:lnTo>
                  <a:pt x="296" y="61"/>
                </a:lnTo>
                <a:lnTo>
                  <a:pt x="295" y="61"/>
                </a:lnTo>
                <a:lnTo>
                  <a:pt x="295" y="61"/>
                </a:lnTo>
                <a:lnTo>
                  <a:pt x="295" y="63"/>
                </a:lnTo>
                <a:lnTo>
                  <a:pt x="293" y="63"/>
                </a:lnTo>
                <a:lnTo>
                  <a:pt x="293" y="63"/>
                </a:lnTo>
                <a:lnTo>
                  <a:pt x="292" y="63"/>
                </a:lnTo>
                <a:lnTo>
                  <a:pt x="292" y="63"/>
                </a:lnTo>
                <a:lnTo>
                  <a:pt x="292" y="63"/>
                </a:lnTo>
                <a:lnTo>
                  <a:pt x="292" y="63"/>
                </a:lnTo>
                <a:lnTo>
                  <a:pt x="291" y="64"/>
                </a:lnTo>
                <a:lnTo>
                  <a:pt x="291" y="64"/>
                </a:lnTo>
                <a:lnTo>
                  <a:pt x="289" y="64"/>
                </a:lnTo>
                <a:lnTo>
                  <a:pt x="289" y="64"/>
                </a:lnTo>
                <a:lnTo>
                  <a:pt x="288" y="64"/>
                </a:lnTo>
                <a:lnTo>
                  <a:pt x="288" y="64"/>
                </a:lnTo>
                <a:lnTo>
                  <a:pt x="286" y="64"/>
                </a:lnTo>
                <a:lnTo>
                  <a:pt x="286" y="64"/>
                </a:lnTo>
                <a:lnTo>
                  <a:pt x="286" y="64"/>
                </a:lnTo>
                <a:lnTo>
                  <a:pt x="286" y="64"/>
                </a:lnTo>
                <a:lnTo>
                  <a:pt x="286" y="63"/>
                </a:lnTo>
                <a:lnTo>
                  <a:pt x="286" y="63"/>
                </a:lnTo>
                <a:lnTo>
                  <a:pt x="286" y="63"/>
                </a:lnTo>
                <a:lnTo>
                  <a:pt x="286" y="63"/>
                </a:lnTo>
                <a:lnTo>
                  <a:pt x="285" y="63"/>
                </a:lnTo>
                <a:lnTo>
                  <a:pt x="285" y="63"/>
                </a:lnTo>
                <a:lnTo>
                  <a:pt x="283" y="64"/>
                </a:lnTo>
                <a:lnTo>
                  <a:pt x="282" y="64"/>
                </a:lnTo>
                <a:lnTo>
                  <a:pt x="282" y="64"/>
                </a:lnTo>
                <a:lnTo>
                  <a:pt x="283" y="64"/>
                </a:lnTo>
                <a:lnTo>
                  <a:pt x="285" y="64"/>
                </a:lnTo>
                <a:lnTo>
                  <a:pt x="285" y="64"/>
                </a:lnTo>
                <a:lnTo>
                  <a:pt x="285" y="64"/>
                </a:lnTo>
                <a:lnTo>
                  <a:pt x="285" y="66"/>
                </a:lnTo>
                <a:lnTo>
                  <a:pt x="283" y="66"/>
                </a:lnTo>
                <a:lnTo>
                  <a:pt x="285" y="66"/>
                </a:lnTo>
                <a:lnTo>
                  <a:pt x="285" y="66"/>
                </a:lnTo>
                <a:lnTo>
                  <a:pt x="285" y="66"/>
                </a:lnTo>
                <a:lnTo>
                  <a:pt x="285" y="66"/>
                </a:lnTo>
                <a:lnTo>
                  <a:pt x="283" y="66"/>
                </a:lnTo>
                <a:lnTo>
                  <a:pt x="283" y="66"/>
                </a:lnTo>
                <a:lnTo>
                  <a:pt x="282" y="66"/>
                </a:lnTo>
                <a:lnTo>
                  <a:pt x="282" y="67"/>
                </a:lnTo>
                <a:lnTo>
                  <a:pt x="282" y="67"/>
                </a:lnTo>
                <a:lnTo>
                  <a:pt x="282" y="67"/>
                </a:lnTo>
                <a:lnTo>
                  <a:pt x="281" y="67"/>
                </a:lnTo>
                <a:lnTo>
                  <a:pt x="279" y="69"/>
                </a:lnTo>
                <a:lnTo>
                  <a:pt x="279" y="69"/>
                </a:lnTo>
                <a:lnTo>
                  <a:pt x="279" y="69"/>
                </a:lnTo>
                <a:lnTo>
                  <a:pt x="278" y="69"/>
                </a:lnTo>
                <a:lnTo>
                  <a:pt x="278" y="67"/>
                </a:lnTo>
                <a:lnTo>
                  <a:pt x="276" y="67"/>
                </a:lnTo>
                <a:lnTo>
                  <a:pt x="275" y="67"/>
                </a:lnTo>
                <a:lnTo>
                  <a:pt x="275" y="69"/>
                </a:lnTo>
                <a:lnTo>
                  <a:pt x="275" y="69"/>
                </a:lnTo>
                <a:lnTo>
                  <a:pt x="275" y="69"/>
                </a:lnTo>
                <a:lnTo>
                  <a:pt x="275" y="69"/>
                </a:lnTo>
                <a:lnTo>
                  <a:pt x="275" y="69"/>
                </a:lnTo>
                <a:lnTo>
                  <a:pt x="275" y="69"/>
                </a:lnTo>
                <a:lnTo>
                  <a:pt x="273" y="69"/>
                </a:lnTo>
                <a:lnTo>
                  <a:pt x="273" y="69"/>
                </a:lnTo>
                <a:lnTo>
                  <a:pt x="273" y="69"/>
                </a:lnTo>
                <a:lnTo>
                  <a:pt x="272" y="69"/>
                </a:lnTo>
                <a:lnTo>
                  <a:pt x="272" y="69"/>
                </a:lnTo>
                <a:lnTo>
                  <a:pt x="271" y="69"/>
                </a:lnTo>
                <a:lnTo>
                  <a:pt x="271" y="70"/>
                </a:lnTo>
                <a:lnTo>
                  <a:pt x="271" y="70"/>
                </a:lnTo>
                <a:lnTo>
                  <a:pt x="271" y="69"/>
                </a:lnTo>
                <a:lnTo>
                  <a:pt x="271" y="69"/>
                </a:lnTo>
                <a:lnTo>
                  <a:pt x="269" y="70"/>
                </a:lnTo>
                <a:lnTo>
                  <a:pt x="269" y="70"/>
                </a:lnTo>
                <a:lnTo>
                  <a:pt x="269" y="70"/>
                </a:lnTo>
                <a:lnTo>
                  <a:pt x="268" y="70"/>
                </a:lnTo>
                <a:lnTo>
                  <a:pt x="268" y="70"/>
                </a:lnTo>
                <a:lnTo>
                  <a:pt x="268" y="70"/>
                </a:lnTo>
                <a:lnTo>
                  <a:pt x="268" y="71"/>
                </a:lnTo>
                <a:lnTo>
                  <a:pt x="266" y="71"/>
                </a:lnTo>
                <a:lnTo>
                  <a:pt x="265" y="71"/>
                </a:lnTo>
                <a:lnTo>
                  <a:pt x="265" y="71"/>
                </a:lnTo>
                <a:lnTo>
                  <a:pt x="264" y="73"/>
                </a:lnTo>
                <a:lnTo>
                  <a:pt x="264" y="73"/>
                </a:lnTo>
                <a:lnTo>
                  <a:pt x="264" y="73"/>
                </a:lnTo>
                <a:lnTo>
                  <a:pt x="264" y="73"/>
                </a:lnTo>
                <a:lnTo>
                  <a:pt x="264" y="74"/>
                </a:lnTo>
                <a:lnTo>
                  <a:pt x="264" y="74"/>
                </a:lnTo>
                <a:lnTo>
                  <a:pt x="264" y="74"/>
                </a:lnTo>
                <a:lnTo>
                  <a:pt x="264" y="74"/>
                </a:lnTo>
                <a:lnTo>
                  <a:pt x="265" y="74"/>
                </a:lnTo>
                <a:lnTo>
                  <a:pt x="265" y="73"/>
                </a:lnTo>
                <a:lnTo>
                  <a:pt x="266" y="73"/>
                </a:lnTo>
                <a:lnTo>
                  <a:pt x="266" y="73"/>
                </a:lnTo>
                <a:lnTo>
                  <a:pt x="268" y="71"/>
                </a:lnTo>
                <a:lnTo>
                  <a:pt x="268" y="73"/>
                </a:lnTo>
                <a:lnTo>
                  <a:pt x="268" y="73"/>
                </a:lnTo>
                <a:lnTo>
                  <a:pt x="266" y="73"/>
                </a:lnTo>
                <a:lnTo>
                  <a:pt x="266" y="73"/>
                </a:lnTo>
                <a:lnTo>
                  <a:pt x="265" y="73"/>
                </a:lnTo>
                <a:lnTo>
                  <a:pt x="264" y="76"/>
                </a:lnTo>
                <a:lnTo>
                  <a:pt x="265" y="74"/>
                </a:lnTo>
                <a:lnTo>
                  <a:pt x="265" y="74"/>
                </a:lnTo>
                <a:lnTo>
                  <a:pt x="264" y="74"/>
                </a:lnTo>
                <a:lnTo>
                  <a:pt x="264" y="74"/>
                </a:lnTo>
                <a:lnTo>
                  <a:pt x="264" y="74"/>
                </a:lnTo>
                <a:lnTo>
                  <a:pt x="264" y="74"/>
                </a:lnTo>
                <a:lnTo>
                  <a:pt x="262" y="74"/>
                </a:lnTo>
                <a:lnTo>
                  <a:pt x="262" y="76"/>
                </a:lnTo>
                <a:lnTo>
                  <a:pt x="262" y="76"/>
                </a:lnTo>
                <a:lnTo>
                  <a:pt x="262" y="76"/>
                </a:lnTo>
                <a:lnTo>
                  <a:pt x="262" y="76"/>
                </a:lnTo>
                <a:lnTo>
                  <a:pt x="261" y="74"/>
                </a:lnTo>
                <a:lnTo>
                  <a:pt x="261" y="74"/>
                </a:lnTo>
                <a:lnTo>
                  <a:pt x="261" y="74"/>
                </a:lnTo>
                <a:lnTo>
                  <a:pt x="261" y="74"/>
                </a:lnTo>
                <a:lnTo>
                  <a:pt x="261" y="74"/>
                </a:lnTo>
                <a:lnTo>
                  <a:pt x="261" y="74"/>
                </a:lnTo>
                <a:lnTo>
                  <a:pt x="259" y="74"/>
                </a:lnTo>
                <a:lnTo>
                  <a:pt x="259" y="74"/>
                </a:lnTo>
                <a:lnTo>
                  <a:pt x="259" y="74"/>
                </a:lnTo>
                <a:lnTo>
                  <a:pt x="259" y="74"/>
                </a:lnTo>
                <a:lnTo>
                  <a:pt x="259" y="76"/>
                </a:lnTo>
                <a:lnTo>
                  <a:pt x="259" y="77"/>
                </a:lnTo>
                <a:lnTo>
                  <a:pt x="258" y="77"/>
                </a:lnTo>
                <a:lnTo>
                  <a:pt x="258" y="77"/>
                </a:lnTo>
                <a:lnTo>
                  <a:pt x="258" y="77"/>
                </a:lnTo>
                <a:lnTo>
                  <a:pt x="258" y="78"/>
                </a:lnTo>
                <a:lnTo>
                  <a:pt x="259" y="78"/>
                </a:lnTo>
                <a:lnTo>
                  <a:pt x="259" y="78"/>
                </a:lnTo>
                <a:lnTo>
                  <a:pt x="259" y="80"/>
                </a:lnTo>
                <a:lnTo>
                  <a:pt x="259" y="80"/>
                </a:lnTo>
                <a:lnTo>
                  <a:pt x="261" y="80"/>
                </a:lnTo>
                <a:lnTo>
                  <a:pt x="261" y="80"/>
                </a:lnTo>
                <a:lnTo>
                  <a:pt x="262" y="78"/>
                </a:lnTo>
                <a:lnTo>
                  <a:pt x="264" y="78"/>
                </a:lnTo>
                <a:lnTo>
                  <a:pt x="265" y="78"/>
                </a:lnTo>
                <a:lnTo>
                  <a:pt x="265" y="78"/>
                </a:lnTo>
                <a:lnTo>
                  <a:pt x="265" y="78"/>
                </a:lnTo>
                <a:lnTo>
                  <a:pt x="266" y="77"/>
                </a:lnTo>
                <a:lnTo>
                  <a:pt x="266" y="77"/>
                </a:lnTo>
                <a:lnTo>
                  <a:pt x="266" y="77"/>
                </a:lnTo>
                <a:lnTo>
                  <a:pt x="266" y="77"/>
                </a:lnTo>
                <a:lnTo>
                  <a:pt x="269" y="77"/>
                </a:lnTo>
                <a:lnTo>
                  <a:pt x="272" y="76"/>
                </a:lnTo>
                <a:lnTo>
                  <a:pt x="276" y="74"/>
                </a:lnTo>
                <a:lnTo>
                  <a:pt x="276" y="74"/>
                </a:lnTo>
                <a:lnTo>
                  <a:pt x="279" y="73"/>
                </a:lnTo>
                <a:lnTo>
                  <a:pt x="283" y="73"/>
                </a:lnTo>
                <a:lnTo>
                  <a:pt x="289" y="70"/>
                </a:lnTo>
                <a:lnTo>
                  <a:pt x="296" y="67"/>
                </a:lnTo>
                <a:lnTo>
                  <a:pt x="299" y="67"/>
                </a:lnTo>
                <a:lnTo>
                  <a:pt x="303" y="66"/>
                </a:lnTo>
                <a:lnTo>
                  <a:pt x="303" y="66"/>
                </a:lnTo>
                <a:lnTo>
                  <a:pt x="306" y="64"/>
                </a:lnTo>
                <a:lnTo>
                  <a:pt x="308" y="64"/>
                </a:lnTo>
                <a:lnTo>
                  <a:pt x="311" y="63"/>
                </a:lnTo>
                <a:lnTo>
                  <a:pt x="312" y="63"/>
                </a:lnTo>
                <a:lnTo>
                  <a:pt x="313" y="61"/>
                </a:lnTo>
                <a:lnTo>
                  <a:pt x="313" y="61"/>
                </a:lnTo>
                <a:lnTo>
                  <a:pt x="318" y="61"/>
                </a:lnTo>
                <a:lnTo>
                  <a:pt x="320" y="60"/>
                </a:lnTo>
                <a:lnTo>
                  <a:pt x="322" y="59"/>
                </a:lnTo>
                <a:lnTo>
                  <a:pt x="322" y="59"/>
                </a:lnTo>
                <a:lnTo>
                  <a:pt x="323" y="59"/>
                </a:lnTo>
                <a:lnTo>
                  <a:pt x="325" y="59"/>
                </a:lnTo>
                <a:lnTo>
                  <a:pt x="326" y="57"/>
                </a:lnTo>
                <a:lnTo>
                  <a:pt x="328" y="57"/>
                </a:lnTo>
                <a:lnTo>
                  <a:pt x="328" y="57"/>
                </a:lnTo>
                <a:lnTo>
                  <a:pt x="330" y="57"/>
                </a:lnTo>
                <a:lnTo>
                  <a:pt x="332" y="56"/>
                </a:lnTo>
                <a:lnTo>
                  <a:pt x="333" y="56"/>
                </a:lnTo>
                <a:lnTo>
                  <a:pt x="336" y="54"/>
                </a:lnTo>
                <a:lnTo>
                  <a:pt x="336" y="54"/>
                </a:lnTo>
                <a:lnTo>
                  <a:pt x="336" y="54"/>
                </a:lnTo>
                <a:lnTo>
                  <a:pt x="338" y="54"/>
                </a:lnTo>
                <a:lnTo>
                  <a:pt x="339" y="54"/>
                </a:lnTo>
                <a:lnTo>
                  <a:pt x="340" y="53"/>
                </a:lnTo>
                <a:lnTo>
                  <a:pt x="340" y="53"/>
                </a:lnTo>
                <a:lnTo>
                  <a:pt x="340" y="53"/>
                </a:lnTo>
                <a:lnTo>
                  <a:pt x="340" y="53"/>
                </a:lnTo>
                <a:lnTo>
                  <a:pt x="342" y="53"/>
                </a:lnTo>
                <a:lnTo>
                  <a:pt x="343" y="51"/>
                </a:lnTo>
                <a:lnTo>
                  <a:pt x="345" y="51"/>
                </a:lnTo>
                <a:lnTo>
                  <a:pt x="345" y="51"/>
                </a:lnTo>
                <a:lnTo>
                  <a:pt x="345" y="51"/>
                </a:lnTo>
                <a:lnTo>
                  <a:pt x="346" y="51"/>
                </a:lnTo>
                <a:lnTo>
                  <a:pt x="346" y="51"/>
                </a:lnTo>
                <a:lnTo>
                  <a:pt x="349" y="50"/>
                </a:lnTo>
                <a:lnTo>
                  <a:pt x="350" y="50"/>
                </a:lnTo>
                <a:lnTo>
                  <a:pt x="352" y="50"/>
                </a:lnTo>
                <a:lnTo>
                  <a:pt x="352" y="49"/>
                </a:lnTo>
                <a:lnTo>
                  <a:pt x="352" y="49"/>
                </a:lnTo>
                <a:lnTo>
                  <a:pt x="353" y="49"/>
                </a:lnTo>
                <a:lnTo>
                  <a:pt x="355" y="49"/>
                </a:lnTo>
                <a:lnTo>
                  <a:pt x="353" y="49"/>
                </a:lnTo>
                <a:lnTo>
                  <a:pt x="353" y="49"/>
                </a:lnTo>
                <a:lnTo>
                  <a:pt x="355" y="50"/>
                </a:lnTo>
                <a:lnTo>
                  <a:pt x="355" y="50"/>
                </a:lnTo>
                <a:lnTo>
                  <a:pt x="355" y="49"/>
                </a:lnTo>
                <a:lnTo>
                  <a:pt x="356" y="49"/>
                </a:lnTo>
                <a:lnTo>
                  <a:pt x="358" y="47"/>
                </a:lnTo>
                <a:lnTo>
                  <a:pt x="358" y="47"/>
                </a:lnTo>
                <a:lnTo>
                  <a:pt x="359" y="47"/>
                </a:lnTo>
                <a:lnTo>
                  <a:pt x="359" y="47"/>
                </a:lnTo>
                <a:lnTo>
                  <a:pt x="359" y="47"/>
                </a:lnTo>
                <a:lnTo>
                  <a:pt x="360" y="47"/>
                </a:lnTo>
                <a:lnTo>
                  <a:pt x="360" y="47"/>
                </a:lnTo>
                <a:lnTo>
                  <a:pt x="360" y="47"/>
                </a:lnTo>
                <a:lnTo>
                  <a:pt x="360" y="47"/>
                </a:lnTo>
                <a:lnTo>
                  <a:pt x="360" y="47"/>
                </a:lnTo>
                <a:lnTo>
                  <a:pt x="359" y="47"/>
                </a:lnTo>
                <a:lnTo>
                  <a:pt x="358" y="49"/>
                </a:lnTo>
                <a:lnTo>
                  <a:pt x="358" y="49"/>
                </a:lnTo>
                <a:lnTo>
                  <a:pt x="358" y="49"/>
                </a:lnTo>
                <a:lnTo>
                  <a:pt x="356" y="49"/>
                </a:lnTo>
                <a:lnTo>
                  <a:pt x="356" y="49"/>
                </a:lnTo>
                <a:lnTo>
                  <a:pt x="355" y="50"/>
                </a:lnTo>
                <a:lnTo>
                  <a:pt x="355" y="50"/>
                </a:lnTo>
                <a:lnTo>
                  <a:pt x="355" y="50"/>
                </a:lnTo>
                <a:lnTo>
                  <a:pt x="353" y="50"/>
                </a:lnTo>
                <a:lnTo>
                  <a:pt x="353" y="50"/>
                </a:lnTo>
                <a:lnTo>
                  <a:pt x="352" y="50"/>
                </a:lnTo>
                <a:lnTo>
                  <a:pt x="352" y="51"/>
                </a:lnTo>
                <a:lnTo>
                  <a:pt x="352" y="51"/>
                </a:lnTo>
                <a:lnTo>
                  <a:pt x="352" y="51"/>
                </a:lnTo>
                <a:lnTo>
                  <a:pt x="350" y="51"/>
                </a:lnTo>
                <a:lnTo>
                  <a:pt x="350" y="51"/>
                </a:lnTo>
                <a:lnTo>
                  <a:pt x="350" y="51"/>
                </a:lnTo>
                <a:lnTo>
                  <a:pt x="350" y="51"/>
                </a:lnTo>
                <a:lnTo>
                  <a:pt x="350" y="50"/>
                </a:lnTo>
                <a:lnTo>
                  <a:pt x="350" y="50"/>
                </a:lnTo>
                <a:lnTo>
                  <a:pt x="350" y="50"/>
                </a:lnTo>
                <a:lnTo>
                  <a:pt x="349" y="50"/>
                </a:lnTo>
                <a:lnTo>
                  <a:pt x="349" y="50"/>
                </a:lnTo>
                <a:lnTo>
                  <a:pt x="349" y="51"/>
                </a:lnTo>
                <a:lnTo>
                  <a:pt x="349" y="51"/>
                </a:lnTo>
                <a:lnTo>
                  <a:pt x="349" y="51"/>
                </a:lnTo>
                <a:lnTo>
                  <a:pt x="348" y="51"/>
                </a:lnTo>
                <a:lnTo>
                  <a:pt x="348" y="51"/>
                </a:lnTo>
                <a:lnTo>
                  <a:pt x="348" y="51"/>
                </a:lnTo>
                <a:lnTo>
                  <a:pt x="348" y="51"/>
                </a:lnTo>
                <a:lnTo>
                  <a:pt x="346" y="53"/>
                </a:lnTo>
                <a:lnTo>
                  <a:pt x="345" y="53"/>
                </a:lnTo>
                <a:lnTo>
                  <a:pt x="345" y="53"/>
                </a:lnTo>
                <a:lnTo>
                  <a:pt x="345" y="53"/>
                </a:lnTo>
                <a:lnTo>
                  <a:pt x="343" y="53"/>
                </a:lnTo>
                <a:lnTo>
                  <a:pt x="343" y="53"/>
                </a:lnTo>
                <a:lnTo>
                  <a:pt x="342" y="53"/>
                </a:lnTo>
                <a:lnTo>
                  <a:pt x="342" y="53"/>
                </a:lnTo>
                <a:lnTo>
                  <a:pt x="342" y="54"/>
                </a:lnTo>
                <a:lnTo>
                  <a:pt x="340" y="54"/>
                </a:lnTo>
                <a:lnTo>
                  <a:pt x="340" y="54"/>
                </a:lnTo>
                <a:lnTo>
                  <a:pt x="339" y="54"/>
                </a:lnTo>
                <a:lnTo>
                  <a:pt x="339" y="54"/>
                </a:lnTo>
                <a:lnTo>
                  <a:pt x="338" y="56"/>
                </a:lnTo>
                <a:lnTo>
                  <a:pt x="336" y="57"/>
                </a:lnTo>
                <a:lnTo>
                  <a:pt x="336" y="56"/>
                </a:lnTo>
                <a:lnTo>
                  <a:pt x="336" y="56"/>
                </a:lnTo>
                <a:lnTo>
                  <a:pt x="336" y="56"/>
                </a:lnTo>
                <a:lnTo>
                  <a:pt x="335" y="56"/>
                </a:lnTo>
                <a:lnTo>
                  <a:pt x="335" y="57"/>
                </a:lnTo>
                <a:lnTo>
                  <a:pt x="335" y="57"/>
                </a:lnTo>
                <a:lnTo>
                  <a:pt x="335" y="57"/>
                </a:lnTo>
                <a:lnTo>
                  <a:pt x="335" y="57"/>
                </a:lnTo>
                <a:lnTo>
                  <a:pt x="335" y="57"/>
                </a:lnTo>
                <a:lnTo>
                  <a:pt x="336" y="57"/>
                </a:lnTo>
                <a:lnTo>
                  <a:pt x="338" y="57"/>
                </a:lnTo>
                <a:lnTo>
                  <a:pt x="339" y="57"/>
                </a:lnTo>
                <a:lnTo>
                  <a:pt x="339" y="57"/>
                </a:lnTo>
                <a:lnTo>
                  <a:pt x="338" y="57"/>
                </a:lnTo>
                <a:lnTo>
                  <a:pt x="336" y="59"/>
                </a:lnTo>
                <a:lnTo>
                  <a:pt x="335" y="60"/>
                </a:lnTo>
                <a:lnTo>
                  <a:pt x="333" y="60"/>
                </a:lnTo>
                <a:lnTo>
                  <a:pt x="332" y="60"/>
                </a:lnTo>
                <a:lnTo>
                  <a:pt x="332" y="60"/>
                </a:lnTo>
                <a:lnTo>
                  <a:pt x="332" y="60"/>
                </a:lnTo>
                <a:lnTo>
                  <a:pt x="330" y="60"/>
                </a:lnTo>
                <a:lnTo>
                  <a:pt x="329" y="61"/>
                </a:lnTo>
                <a:lnTo>
                  <a:pt x="328" y="61"/>
                </a:lnTo>
                <a:lnTo>
                  <a:pt x="328" y="61"/>
                </a:lnTo>
                <a:lnTo>
                  <a:pt x="326" y="61"/>
                </a:lnTo>
                <a:lnTo>
                  <a:pt x="326" y="61"/>
                </a:lnTo>
                <a:lnTo>
                  <a:pt x="326" y="61"/>
                </a:lnTo>
                <a:lnTo>
                  <a:pt x="326" y="63"/>
                </a:lnTo>
                <a:lnTo>
                  <a:pt x="325" y="63"/>
                </a:lnTo>
                <a:lnTo>
                  <a:pt x="325" y="63"/>
                </a:lnTo>
                <a:lnTo>
                  <a:pt x="323" y="63"/>
                </a:lnTo>
                <a:lnTo>
                  <a:pt x="323" y="63"/>
                </a:lnTo>
                <a:lnTo>
                  <a:pt x="323" y="64"/>
                </a:lnTo>
                <a:lnTo>
                  <a:pt x="322" y="64"/>
                </a:lnTo>
                <a:lnTo>
                  <a:pt x="320" y="64"/>
                </a:lnTo>
                <a:lnTo>
                  <a:pt x="319" y="64"/>
                </a:lnTo>
                <a:lnTo>
                  <a:pt x="319" y="64"/>
                </a:lnTo>
                <a:lnTo>
                  <a:pt x="318" y="66"/>
                </a:lnTo>
                <a:lnTo>
                  <a:pt x="318" y="66"/>
                </a:lnTo>
                <a:lnTo>
                  <a:pt x="318" y="66"/>
                </a:lnTo>
                <a:lnTo>
                  <a:pt x="319" y="67"/>
                </a:lnTo>
                <a:lnTo>
                  <a:pt x="319" y="69"/>
                </a:lnTo>
                <a:lnTo>
                  <a:pt x="320" y="70"/>
                </a:lnTo>
                <a:lnTo>
                  <a:pt x="320" y="70"/>
                </a:lnTo>
                <a:lnTo>
                  <a:pt x="320" y="70"/>
                </a:lnTo>
                <a:lnTo>
                  <a:pt x="320" y="70"/>
                </a:lnTo>
                <a:lnTo>
                  <a:pt x="320" y="70"/>
                </a:lnTo>
                <a:lnTo>
                  <a:pt x="320" y="70"/>
                </a:lnTo>
                <a:lnTo>
                  <a:pt x="319" y="71"/>
                </a:lnTo>
                <a:lnTo>
                  <a:pt x="319" y="71"/>
                </a:lnTo>
                <a:lnTo>
                  <a:pt x="319" y="71"/>
                </a:lnTo>
                <a:lnTo>
                  <a:pt x="319" y="71"/>
                </a:lnTo>
                <a:lnTo>
                  <a:pt x="319" y="71"/>
                </a:lnTo>
                <a:lnTo>
                  <a:pt x="319" y="71"/>
                </a:lnTo>
                <a:lnTo>
                  <a:pt x="319" y="71"/>
                </a:lnTo>
                <a:lnTo>
                  <a:pt x="320" y="71"/>
                </a:lnTo>
                <a:lnTo>
                  <a:pt x="320" y="71"/>
                </a:lnTo>
                <a:lnTo>
                  <a:pt x="320" y="71"/>
                </a:lnTo>
                <a:lnTo>
                  <a:pt x="320" y="71"/>
                </a:lnTo>
                <a:lnTo>
                  <a:pt x="320" y="70"/>
                </a:lnTo>
                <a:lnTo>
                  <a:pt x="320" y="70"/>
                </a:lnTo>
                <a:lnTo>
                  <a:pt x="320" y="69"/>
                </a:lnTo>
                <a:lnTo>
                  <a:pt x="320" y="69"/>
                </a:lnTo>
                <a:lnTo>
                  <a:pt x="320" y="67"/>
                </a:lnTo>
                <a:lnTo>
                  <a:pt x="320" y="67"/>
                </a:lnTo>
                <a:lnTo>
                  <a:pt x="320" y="67"/>
                </a:lnTo>
                <a:lnTo>
                  <a:pt x="320" y="67"/>
                </a:lnTo>
                <a:lnTo>
                  <a:pt x="320" y="66"/>
                </a:lnTo>
                <a:lnTo>
                  <a:pt x="322" y="66"/>
                </a:lnTo>
                <a:lnTo>
                  <a:pt x="322" y="66"/>
                </a:lnTo>
                <a:lnTo>
                  <a:pt x="322" y="66"/>
                </a:lnTo>
                <a:lnTo>
                  <a:pt x="322" y="66"/>
                </a:lnTo>
                <a:lnTo>
                  <a:pt x="323" y="66"/>
                </a:lnTo>
                <a:lnTo>
                  <a:pt x="323" y="66"/>
                </a:lnTo>
                <a:lnTo>
                  <a:pt x="323" y="66"/>
                </a:lnTo>
                <a:lnTo>
                  <a:pt x="323" y="66"/>
                </a:lnTo>
                <a:lnTo>
                  <a:pt x="323" y="66"/>
                </a:lnTo>
                <a:lnTo>
                  <a:pt x="325" y="66"/>
                </a:lnTo>
                <a:lnTo>
                  <a:pt x="325" y="66"/>
                </a:lnTo>
                <a:lnTo>
                  <a:pt x="325" y="66"/>
                </a:lnTo>
                <a:lnTo>
                  <a:pt x="325" y="66"/>
                </a:lnTo>
                <a:lnTo>
                  <a:pt x="325" y="66"/>
                </a:lnTo>
                <a:lnTo>
                  <a:pt x="325" y="64"/>
                </a:lnTo>
                <a:lnTo>
                  <a:pt x="325" y="64"/>
                </a:lnTo>
                <a:lnTo>
                  <a:pt x="326" y="64"/>
                </a:lnTo>
                <a:lnTo>
                  <a:pt x="328" y="64"/>
                </a:lnTo>
                <a:lnTo>
                  <a:pt x="328" y="64"/>
                </a:lnTo>
                <a:lnTo>
                  <a:pt x="328" y="64"/>
                </a:lnTo>
                <a:lnTo>
                  <a:pt x="328" y="64"/>
                </a:lnTo>
                <a:lnTo>
                  <a:pt x="328" y="64"/>
                </a:lnTo>
                <a:lnTo>
                  <a:pt x="328" y="64"/>
                </a:lnTo>
                <a:lnTo>
                  <a:pt x="328" y="64"/>
                </a:lnTo>
                <a:lnTo>
                  <a:pt x="329" y="64"/>
                </a:lnTo>
                <a:lnTo>
                  <a:pt x="329" y="63"/>
                </a:lnTo>
                <a:lnTo>
                  <a:pt x="329" y="63"/>
                </a:lnTo>
                <a:lnTo>
                  <a:pt x="329" y="63"/>
                </a:lnTo>
                <a:lnTo>
                  <a:pt x="329" y="63"/>
                </a:lnTo>
                <a:lnTo>
                  <a:pt x="330" y="63"/>
                </a:lnTo>
                <a:lnTo>
                  <a:pt x="330" y="63"/>
                </a:lnTo>
                <a:lnTo>
                  <a:pt x="332" y="63"/>
                </a:lnTo>
                <a:lnTo>
                  <a:pt x="332" y="63"/>
                </a:lnTo>
                <a:lnTo>
                  <a:pt x="333" y="63"/>
                </a:lnTo>
                <a:lnTo>
                  <a:pt x="333" y="63"/>
                </a:lnTo>
                <a:lnTo>
                  <a:pt x="333" y="63"/>
                </a:lnTo>
                <a:lnTo>
                  <a:pt x="330" y="64"/>
                </a:lnTo>
                <a:lnTo>
                  <a:pt x="329" y="66"/>
                </a:lnTo>
                <a:lnTo>
                  <a:pt x="328" y="66"/>
                </a:lnTo>
                <a:lnTo>
                  <a:pt x="328" y="66"/>
                </a:lnTo>
                <a:lnTo>
                  <a:pt x="328" y="66"/>
                </a:lnTo>
                <a:lnTo>
                  <a:pt x="326" y="66"/>
                </a:lnTo>
                <a:lnTo>
                  <a:pt x="326" y="66"/>
                </a:lnTo>
                <a:lnTo>
                  <a:pt x="326" y="66"/>
                </a:lnTo>
                <a:lnTo>
                  <a:pt x="326" y="66"/>
                </a:lnTo>
                <a:lnTo>
                  <a:pt x="326" y="66"/>
                </a:lnTo>
                <a:lnTo>
                  <a:pt x="326" y="66"/>
                </a:lnTo>
                <a:lnTo>
                  <a:pt x="328" y="67"/>
                </a:lnTo>
                <a:lnTo>
                  <a:pt x="328" y="67"/>
                </a:lnTo>
                <a:lnTo>
                  <a:pt x="328" y="69"/>
                </a:lnTo>
                <a:lnTo>
                  <a:pt x="328" y="69"/>
                </a:lnTo>
                <a:lnTo>
                  <a:pt x="329" y="69"/>
                </a:lnTo>
                <a:lnTo>
                  <a:pt x="329" y="67"/>
                </a:lnTo>
                <a:lnTo>
                  <a:pt x="329" y="67"/>
                </a:lnTo>
                <a:lnTo>
                  <a:pt x="329" y="67"/>
                </a:lnTo>
                <a:lnTo>
                  <a:pt x="329" y="67"/>
                </a:lnTo>
                <a:lnTo>
                  <a:pt x="329" y="66"/>
                </a:lnTo>
                <a:lnTo>
                  <a:pt x="330" y="66"/>
                </a:lnTo>
                <a:lnTo>
                  <a:pt x="330" y="66"/>
                </a:lnTo>
                <a:lnTo>
                  <a:pt x="330" y="66"/>
                </a:lnTo>
                <a:lnTo>
                  <a:pt x="330" y="66"/>
                </a:lnTo>
                <a:lnTo>
                  <a:pt x="332" y="66"/>
                </a:lnTo>
                <a:lnTo>
                  <a:pt x="332" y="66"/>
                </a:lnTo>
                <a:lnTo>
                  <a:pt x="332" y="66"/>
                </a:lnTo>
                <a:lnTo>
                  <a:pt x="332" y="66"/>
                </a:lnTo>
                <a:lnTo>
                  <a:pt x="332" y="66"/>
                </a:lnTo>
                <a:lnTo>
                  <a:pt x="332" y="67"/>
                </a:lnTo>
                <a:lnTo>
                  <a:pt x="333" y="67"/>
                </a:lnTo>
                <a:lnTo>
                  <a:pt x="333" y="67"/>
                </a:lnTo>
                <a:lnTo>
                  <a:pt x="333" y="67"/>
                </a:lnTo>
                <a:lnTo>
                  <a:pt x="333" y="67"/>
                </a:lnTo>
                <a:lnTo>
                  <a:pt x="333" y="67"/>
                </a:lnTo>
                <a:lnTo>
                  <a:pt x="335" y="67"/>
                </a:lnTo>
                <a:lnTo>
                  <a:pt x="335" y="67"/>
                </a:lnTo>
                <a:lnTo>
                  <a:pt x="336" y="67"/>
                </a:lnTo>
                <a:lnTo>
                  <a:pt x="338" y="66"/>
                </a:lnTo>
                <a:lnTo>
                  <a:pt x="339" y="66"/>
                </a:lnTo>
                <a:lnTo>
                  <a:pt x="339" y="66"/>
                </a:lnTo>
                <a:lnTo>
                  <a:pt x="339" y="64"/>
                </a:lnTo>
                <a:lnTo>
                  <a:pt x="339" y="64"/>
                </a:lnTo>
                <a:lnTo>
                  <a:pt x="340" y="64"/>
                </a:lnTo>
                <a:lnTo>
                  <a:pt x="340" y="66"/>
                </a:lnTo>
                <a:lnTo>
                  <a:pt x="340" y="66"/>
                </a:lnTo>
                <a:lnTo>
                  <a:pt x="339" y="66"/>
                </a:lnTo>
                <a:lnTo>
                  <a:pt x="339" y="66"/>
                </a:lnTo>
                <a:lnTo>
                  <a:pt x="339" y="66"/>
                </a:lnTo>
                <a:lnTo>
                  <a:pt x="339" y="66"/>
                </a:lnTo>
                <a:lnTo>
                  <a:pt x="340" y="66"/>
                </a:lnTo>
                <a:lnTo>
                  <a:pt x="340" y="67"/>
                </a:lnTo>
                <a:lnTo>
                  <a:pt x="340" y="67"/>
                </a:lnTo>
                <a:lnTo>
                  <a:pt x="338" y="69"/>
                </a:lnTo>
                <a:lnTo>
                  <a:pt x="338" y="69"/>
                </a:lnTo>
                <a:lnTo>
                  <a:pt x="338" y="69"/>
                </a:lnTo>
                <a:lnTo>
                  <a:pt x="338" y="69"/>
                </a:lnTo>
                <a:lnTo>
                  <a:pt x="336" y="69"/>
                </a:lnTo>
                <a:lnTo>
                  <a:pt x="336" y="69"/>
                </a:lnTo>
                <a:lnTo>
                  <a:pt x="336" y="69"/>
                </a:lnTo>
                <a:lnTo>
                  <a:pt x="336" y="70"/>
                </a:lnTo>
                <a:lnTo>
                  <a:pt x="336" y="70"/>
                </a:lnTo>
                <a:lnTo>
                  <a:pt x="335" y="70"/>
                </a:lnTo>
                <a:lnTo>
                  <a:pt x="335" y="70"/>
                </a:lnTo>
                <a:lnTo>
                  <a:pt x="335" y="70"/>
                </a:lnTo>
                <a:lnTo>
                  <a:pt x="335" y="69"/>
                </a:lnTo>
                <a:lnTo>
                  <a:pt x="335" y="69"/>
                </a:lnTo>
                <a:lnTo>
                  <a:pt x="335" y="69"/>
                </a:lnTo>
                <a:lnTo>
                  <a:pt x="335" y="70"/>
                </a:lnTo>
                <a:lnTo>
                  <a:pt x="333" y="70"/>
                </a:lnTo>
                <a:lnTo>
                  <a:pt x="333" y="70"/>
                </a:lnTo>
                <a:lnTo>
                  <a:pt x="333" y="70"/>
                </a:lnTo>
                <a:lnTo>
                  <a:pt x="333" y="70"/>
                </a:lnTo>
                <a:lnTo>
                  <a:pt x="333" y="71"/>
                </a:lnTo>
                <a:lnTo>
                  <a:pt x="333" y="71"/>
                </a:lnTo>
                <a:lnTo>
                  <a:pt x="333" y="71"/>
                </a:lnTo>
                <a:lnTo>
                  <a:pt x="333" y="73"/>
                </a:lnTo>
                <a:lnTo>
                  <a:pt x="333" y="73"/>
                </a:lnTo>
                <a:lnTo>
                  <a:pt x="333" y="73"/>
                </a:lnTo>
                <a:lnTo>
                  <a:pt x="333" y="73"/>
                </a:lnTo>
                <a:lnTo>
                  <a:pt x="335" y="73"/>
                </a:lnTo>
                <a:lnTo>
                  <a:pt x="335" y="73"/>
                </a:lnTo>
                <a:lnTo>
                  <a:pt x="333" y="73"/>
                </a:lnTo>
                <a:lnTo>
                  <a:pt x="333" y="73"/>
                </a:lnTo>
                <a:lnTo>
                  <a:pt x="333" y="74"/>
                </a:lnTo>
                <a:lnTo>
                  <a:pt x="333" y="74"/>
                </a:lnTo>
                <a:lnTo>
                  <a:pt x="333" y="74"/>
                </a:lnTo>
                <a:lnTo>
                  <a:pt x="332" y="74"/>
                </a:lnTo>
                <a:lnTo>
                  <a:pt x="332" y="74"/>
                </a:lnTo>
                <a:lnTo>
                  <a:pt x="330" y="74"/>
                </a:lnTo>
                <a:lnTo>
                  <a:pt x="329" y="76"/>
                </a:lnTo>
                <a:lnTo>
                  <a:pt x="328" y="77"/>
                </a:lnTo>
                <a:lnTo>
                  <a:pt x="328" y="77"/>
                </a:lnTo>
                <a:lnTo>
                  <a:pt x="328" y="76"/>
                </a:lnTo>
                <a:lnTo>
                  <a:pt x="328" y="76"/>
                </a:lnTo>
                <a:lnTo>
                  <a:pt x="326" y="76"/>
                </a:lnTo>
                <a:lnTo>
                  <a:pt x="325" y="76"/>
                </a:lnTo>
                <a:lnTo>
                  <a:pt x="325" y="76"/>
                </a:lnTo>
                <a:lnTo>
                  <a:pt x="325" y="76"/>
                </a:lnTo>
                <a:lnTo>
                  <a:pt x="323" y="77"/>
                </a:lnTo>
                <a:lnTo>
                  <a:pt x="323" y="77"/>
                </a:lnTo>
                <a:lnTo>
                  <a:pt x="323" y="77"/>
                </a:lnTo>
                <a:lnTo>
                  <a:pt x="323" y="77"/>
                </a:lnTo>
                <a:lnTo>
                  <a:pt x="323" y="77"/>
                </a:lnTo>
                <a:lnTo>
                  <a:pt x="322" y="77"/>
                </a:lnTo>
                <a:lnTo>
                  <a:pt x="320" y="78"/>
                </a:lnTo>
                <a:lnTo>
                  <a:pt x="318" y="78"/>
                </a:lnTo>
                <a:lnTo>
                  <a:pt x="318" y="78"/>
                </a:lnTo>
                <a:lnTo>
                  <a:pt x="316" y="80"/>
                </a:lnTo>
                <a:lnTo>
                  <a:pt x="316" y="80"/>
                </a:lnTo>
                <a:lnTo>
                  <a:pt x="316" y="78"/>
                </a:lnTo>
                <a:lnTo>
                  <a:pt x="316" y="78"/>
                </a:lnTo>
                <a:lnTo>
                  <a:pt x="316" y="78"/>
                </a:lnTo>
                <a:lnTo>
                  <a:pt x="316" y="78"/>
                </a:lnTo>
                <a:lnTo>
                  <a:pt x="316" y="78"/>
                </a:lnTo>
                <a:lnTo>
                  <a:pt x="316" y="78"/>
                </a:lnTo>
                <a:lnTo>
                  <a:pt x="316" y="78"/>
                </a:lnTo>
                <a:lnTo>
                  <a:pt x="315" y="78"/>
                </a:lnTo>
                <a:lnTo>
                  <a:pt x="315" y="78"/>
                </a:lnTo>
                <a:lnTo>
                  <a:pt x="315" y="78"/>
                </a:lnTo>
                <a:lnTo>
                  <a:pt x="315" y="78"/>
                </a:lnTo>
                <a:lnTo>
                  <a:pt x="315" y="80"/>
                </a:lnTo>
                <a:lnTo>
                  <a:pt x="316" y="80"/>
                </a:lnTo>
                <a:lnTo>
                  <a:pt x="316" y="80"/>
                </a:lnTo>
                <a:lnTo>
                  <a:pt x="316" y="80"/>
                </a:lnTo>
                <a:lnTo>
                  <a:pt x="315" y="80"/>
                </a:lnTo>
                <a:lnTo>
                  <a:pt x="313" y="81"/>
                </a:lnTo>
                <a:lnTo>
                  <a:pt x="312" y="81"/>
                </a:lnTo>
                <a:lnTo>
                  <a:pt x="312" y="81"/>
                </a:lnTo>
                <a:lnTo>
                  <a:pt x="311" y="81"/>
                </a:lnTo>
                <a:lnTo>
                  <a:pt x="311" y="81"/>
                </a:lnTo>
                <a:lnTo>
                  <a:pt x="309" y="83"/>
                </a:lnTo>
                <a:lnTo>
                  <a:pt x="309" y="83"/>
                </a:lnTo>
                <a:lnTo>
                  <a:pt x="308" y="83"/>
                </a:lnTo>
                <a:lnTo>
                  <a:pt x="308" y="83"/>
                </a:lnTo>
                <a:lnTo>
                  <a:pt x="308" y="83"/>
                </a:lnTo>
                <a:lnTo>
                  <a:pt x="308" y="83"/>
                </a:lnTo>
                <a:lnTo>
                  <a:pt x="306" y="84"/>
                </a:lnTo>
                <a:lnTo>
                  <a:pt x="306" y="84"/>
                </a:lnTo>
                <a:lnTo>
                  <a:pt x="305" y="81"/>
                </a:lnTo>
                <a:lnTo>
                  <a:pt x="302" y="83"/>
                </a:lnTo>
                <a:lnTo>
                  <a:pt x="302" y="83"/>
                </a:lnTo>
                <a:lnTo>
                  <a:pt x="303" y="83"/>
                </a:lnTo>
                <a:lnTo>
                  <a:pt x="303" y="83"/>
                </a:lnTo>
                <a:lnTo>
                  <a:pt x="305" y="83"/>
                </a:lnTo>
                <a:lnTo>
                  <a:pt x="305" y="83"/>
                </a:lnTo>
                <a:lnTo>
                  <a:pt x="305" y="83"/>
                </a:lnTo>
                <a:lnTo>
                  <a:pt x="303" y="83"/>
                </a:lnTo>
                <a:lnTo>
                  <a:pt x="303" y="83"/>
                </a:lnTo>
                <a:lnTo>
                  <a:pt x="303" y="84"/>
                </a:lnTo>
                <a:lnTo>
                  <a:pt x="303" y="84"/>
                </a:lnTo>
                <a:lnTo>
                  <a:pt x="303" y="84"/>
                </a:lnTo>
                <a:lnTo>
                  <a:pt x="303" y="84"/>
                </a:lnTo>
                <a:lnTo>
                  <a:pt x="303" y="84"/>
                </a:lnTo>
                <a:lnTo>
                  <a:pt x="303" y="84"/>
                </a:lnTo>
                <a:lnTo>
                  <a:pt x="303" y="84"/>
                </a:lnTo>
                <a:lnTo>
                  <a:pt x="303" y="84"/>
                </a:lnTo>
                <a:lnTo>
                  <a:pt x="303" y="84"/>
                </a:lnTo>
                <a:lnTo>
                  <a:pt x="302" y="84"/>
                </a:lnTo>
                <a:lnTo>
                  <a:pt x="302" y="84"/>
                </a:lnTo>
                <a:lnTo>
                  <a:pt x="301" y="84"/>
                </a:lnTo>
                <a:lnTo>
                  <a:pt x="301" y="86"/>
                </a:lnTo>
                <a:lnTo>
                  <a:pt x="299" y="86"/>
                </a:lnTo>
                <a:lnTo>
                  <a:pt x="299" y="86"/>
                </a:lnTo>
                <a:lnTo>
                  <a:pt x="299" y="86"/>
                </a:lnTo>
                <a:lnTo>
                  <a:pt x="299" y="86"/>
                </a:lnTo>
                <a:lnTo>
                  <a:pt x="299" y="86"/>
                </a:lnTo>
                <a:lnTo>
                  <a:pt x="299" y="87"/>
                </a:lnTo>
                <a:lnTo>
                  <a:pt x="299" y="87"/>
                </a:lnTo>
                <a:lnTo>
                  <a:pt x="299" y="87"/>
                </a:lnTo>
                <a:lnTo>
                  <a:pt x="299" y="88"/>
                </a:lnTo>
                <a:lnTo>
                  <a:pt x="299" y="88"/>
                </a:lnTo>
                <a:lnTo>
                  <a:pt x="299" y="88"/>
                </a:lnTo>
                <a:lnTo>
                  <a:pt x="299" y="88"/>
                </a:lnTo>
                <a:lnTo>
                  <a:pt x="301" y="87"/>
                </a:lnTo>
                <a:lnTo>
                  <a:pt x="301" y="87"/>
                </a:lnTo>
                <a:lnTo>
                  <a:pt x="301" y="87"/>
                </a:lnTo>
                <a:lnTo>
                  <a:pt x="301" y="87"/>
                </a:lnTo>
                <a:lnTo>
                  <a:pt x="301" y="87"/>
                </a:lnTo>
                <a:lnTo>
                  <a:pt x="302" y="87"/>
                </a:lnTo>
                <a:lnTo>
                  <a:pt x="302" y="88"/>
                </a:lnTo>
                <a:lnTo>
                  <a:pt x="302" y="88"/>
                </a:lnTo>
                <a:lnTo>
                  <a:pt x="302" y="88"/>
                </a:lnTo>
                <a:lnTo>
                  <a:pt x="302" y="87"/>
                </a:lnTo>
                <a:lnTo>
                  <a:pt x="303" y="88"/>
                </a:lnTo>
                <a:lnTo>
                  <a:pt x="303" y="88"/>
                </a:lnTo>
                <a:lnTo>
                  <a:pt x="302" y="88"/>
                </a:lnTo>
                <a:lnTo>
                  <a:pt x="302" y="88"/>
                </a:lnTo>
                <a:lnTo>
                  <a:pt x="302" y="91"/>
                </a:lnTo>
                <a:lnTo>
                  <a:pt x="302" y="91"/>
                </a:lnTo>
                <a:lnTo>
                  <a:pt x="303" y="91"/>
                </a:lnTo>
                <a:lnTo>
                  <a:pt x="303" y="91"/>
                </a:lnTo>
                <a:lnTo>
                  <a:pt x="303" y="91"/>
                </a:lnTo>
                <a:lnTo>
                  <a:pt x="303" y="91"/>
                </a:lnTo>
                <a:lnTo>
                  <a:pt x="303" y="93"/>
                </a:lnTo>
                <a:lnTo>
                  <a:pt x="303" y="93"/>
                </a:lnTo>
                <a:lnTo>
                  <a:pt x="303" y="93"/>
                </a:lnTo>
                <a:lnTo>
                  <a:pt x="306" y="93"/>
                </a:lnTo>
                <a:lnTo>
                  <a:pt x="306" y="93"/>
                </a:lnTo>
                <a:lnTo>
                  <a:pt x="303" y="94"/>
                </a:lnTo>
                <a:lnTo>
                  <a:pt x="302" y="96"/>
                </a:lnTo>
                <a:lnTo>
                  <a:pt x="301" y="96"/>
                </a:lnTo>
                <a:lnTo>
                  <a:pt x="301" y="96"/>
                </a:lnTo>
                <a:lnTo>
                  <a:pt x="301" y="97"/>
                </a:lnTo>
                <a:lnTo>
                  <a:pt x="301" y="98"/>
                </a:lnTo>
                <a:lnTo>
                  <a:pt x="301" y="98"/>
                </a:lnTo>
                <a:lnTo>
                  <a:pt x="301" y="100"/>
                </a:lnTo>
                <a:lnTo>
                  <a:pt x="301" y="100"/>
                </a:lnTo>
                <a:lnTo>
                  <a:pt x="301" y="100"/>
                </a:lnTo>
                <a:lnTo>
                  <a:pt x="301" y="100"/>
                </a:lnTo>
                <a:lnTo>
                  <a:pt x="302" y="100"/>
                </a:lnTo>
                <a:lnTo>
                  <a:pt x="302" y="100"/>
                </a:lnTo>
                <a:lnTo>
                  <a:pt x="302" y="100"/>
                </a:lnTo>
                <a:lnTo>
                  <a:pt x="302" y="100"/>
                </a:lnTo>
                <a:lnTo>
                  <a:pt x="303" y="100"/>
                </a:lnTo>
                <a:lnTo>
                  <a:pt x="303" y="100"/>
                </a:lnTo>
                <a:lnTo>
                  <a:pt x="302" y="100"/>
                </a:lnTo>
                <a:lnTo>
                  <a:pt x="302" y="100"/>
                </a:lnTo>
                <a:lnTo>
                  <a:pt x="302" y="100"/>
                </a:lnTo>
                <a:lnTo>
                  <a:pt x="302" y="100"/>
                </a:lnTo>
                <a:lnTo>
                  <a:pt x="302" y="100"/>
                </a:lnTo>
                <a:lnTo>
                  <a:pt x="303" y="100"/>
                </a:lnTo>
                <a:lnTo>
                  <a:pt x="305" y="100"/>
                </a:lnTo>
                <a:lnTo>
                  <a:pt x="306" y="100"/>
                </a:lnTo>
                <a:lnTo>
                  <a:pt x="306" y="98"/>
                </a:lnTo>
                <a:lnTo>
                  <a:pt x="306" y="98"/>
                </a:lnTo>
                <a:lnTo>
                  <a:pt x="308" y="98"/>
                </a:lnTo>
                <a:lnTo>
                  <a:pt x="308" y="98"/>
                </a:lnTo>
                <a:lnTo>
                  <a:pt x="308" y="98"/>
                </a:lnTo>
                <a:lnTo>
                  <a:pt x="308" y="98"/>
                </a:lnTo>
                <a:lnTo>
                  <a:pt x="308" y="98"/>
                </a:lnTo>
                <a:lnTo>
                  <a:pt x="309" y="97"/>
                </a:lnTo>
                <a:lnTo>
                  <a:pt x="311" y="97"/>
                </a:lnTo>
                <a:lnTo>
                  <a:pt x="311" y="97"/>
                </a:lnTo>
                <a:lnTo>
                  <a:pt x="311" y="97"/>
                </a:lnTo>
                <a:lnTo>
                  <a:pt x="311" y="97"/>
                </a:lnTo>
                <a:lnTo>
                  <a:pt x="312" y="97"/>
                </a:lnTo>
                <a:lnTo>
                  <a:pt x="312" y="97"/>
                </a:lnTo>
                <a:lnTo>
                  <a:pt x="313" y="97"/>
                </a:lnTo>
                <a:lnTo>
                  <a:pt x="313" y="97"/>
                </a:lnTo>
                <a:lnTo>
                  <a:pt x="313" y="97"/>
                </a:lnTo>
                <a:lnTo>
                  <a:pt x="313" y="97"/>
                </a:lnTo>
                <a:lnTo>
                  <a:pt x="312" y="96"/>
                </a:lnTo>
                <a:lnTo>
                  <a:pt x="312" y="96"/>
                </a:lnTo>
                <a:lnTo>
                  <a:pt x="312" y="94"/>
                </a:lnTo>
                <a:lnTo>
                  <a:pt x="312" y="94"/>
                </a:lnTo>
                <a:lnTo>
                  <a:pt x="313" y="94"/>
                </a:lnTo>
                <a:lnTo>
                  <a:pt x="313" y="94"/>
                </a:lnTo>
                <a:lnTo>
                  <a:pt x="315" y="94"/>
                </a:lnTo>
                <a:lnTo>
                  <a:pt x="315" y="94"/>
                </a:lnTo>
                <a:lnTo>
                  <a:pt x="315" y="94"/>
                </a:lnTo>
                <a:lnTo>
                  <a:pt x="313" y="93"/>
                </a:lnTo>
                <a:lnTo>
                  <a:pt x="313" y="93"/>
                </a:lnTo>
                <a:lnTo>
                  <a:pt x="313" y="91"/>
                </a:lnTo>
                <a:lnTo>
                  <a:pt x="313" y="91"/>
                </a:lnTo>
                <a:lnTo>
                  <a:pt x="313" y="91"/>
                </a:lnTo>
                <a:lnTo>
                  <a:pt x="313" y="93"/>
                </a:lnTo>
                <a:lnTo>
                  <a:pt x="313" y="93"/>
                </a:lnTo>
                <a:lnTo>
                  <a:pt x="313" y="93"/>
                </a:lnTo>
                <a:lnTo>
                  <a:pt x="313" y="93"/>
                </a:lnTo>
                <a:lnTo>
                  <a:pt x="315" y="93"/>
                </a:lnTo>
                <a:lnTo>
                  <a:pt x="316" y="93"/>
                </a:lnTo>
                <a:lnTo>
                  <a:pt x="316" y="93"/>
                </a:lnTo>
                <a:lnTo>
                  <a:pt x="316" y="94"/>
                </a:lnTo>
                <a:lnTo>
                  <a:pt x="316" y="94"/>
                </a:lnTo>
                <a:lnTo>
                  <a:pt x="316" y="94"/>
                </a:lnTo>
                <a:lnTo>
                  <a:pt x="315" y="94"/>
                </a:lnTo>
                <a:lnTo>
                  <a:pt x="315" y="96"/>
                </a:lnTo>
                <a:lnTo>
                  <a:pt x="315" y="96"/>
                </a:lnTo>
                <a:lnTo>
                  <a:pt x="315" y="96"/>
                </a:lnTo>
                <a:lnTo>
                  <a:pt x="315" y="97"/>
                </a:lnTo>
                <a:lnTo>
                  <a:pt x="315" y="97"/>
                </a:lnTo>
                <a:lnTo>
                  <a:pt x="315" y="98"/>
                </a:lnTo>
                <a:lnTo>
                  <a:pt x="316" y="100"/>
                </a:lnTo>
                <a:lnTo>
                  <a:pt x="316" y="100"/>
                </a:lnTo>
                <a:lnTo>
                  <a:pt x="316" y="101"/>
                </a:lnTo>
                <a:lnTo>
                  <a:pt x="316" y="101"/>
                </a:lnTo>
                <a:lnTo>
                  <a:pt x="315" y="103"/>
                </a:lnTo>
                <a:lnTo>
                  <a:pt x="315" y="104"/>
                </a:lnTo>
                <a:lnTo>
                  <a:pt x="315" y="104"/>
                </a:lnTo>
                <a:lnTo>
                  <a:pt x="313" y="104"/>
                </a:lnTo>
                <a:lnTo>
                  <a:pt x="312" y="104"/>
                </a:lnTo>
                <a:lnTo>
                  <a:pt x="311" y="106"/>
                </a:lnTo>
                <a:lnTo>
                  <a:pt x="311" y="106"/>
                </a:lnTo>
                <a:lnTo>
                  <a:pt x="311" y="106"/>
                </a:lnTo>
                <a:lnTo>
                  <a:pt x="311" y="107"/>
                </a:lnTo>
                <a:lnTo>
                  <a:pt x="311" y="107"/>
                </a:lnTo>
                <a:lnTo>
                  <a:pt x="311" y="107"/>
                </a:lnTo>
                <a:lnTo>
                  <a:pt x="311" y="107"/>
                </a:lnTo>
                <a:lnTo>
                  <a:pt x="311" y="107"/>
                </a:lnTo>
                <a:lnTo>
                  <a:pt x="312" y="106"/>
                </a:lnTo>
                <a:lnTo>
                  <a:pt x="313" y="106"/>
                </a:lnTo>
                <a:lnTo>
                  <a:pt x="315" y="106"/>
                </a:lnTo>
                <a:lnTo>
                  <a:pt x="315" y="106"/>
                </a:lnTo>
                <a:lnTo>
                  <a:pt x="315" y="104"/>
                </a:lnTo>
                <a:lnTo>
                  <a:pt x="315" y="104"/>
                </a:lnTo>
                <a:lnTo>
                  <a:pt x="316" y="104"/>
                </a:lnTo>
                <a:lnTo>
                  <a:pt x="316" y="104"/>
                </a:lnTo>
                <a:lnTo>
                  <a:pt x="318" y="104"/>
                </a:lnTo>
                <a:lnTo>
                  <a:pt x="318" y="104"/>
                </a:lnTo>
                <a:lnTo>
                  <a:pt x="318" y="104"/>
                </a:lnTo>
                <a:lnTo>
                  <a:pt x="318" y="106"/>
                </a:lnTo>
                <a:lnTo>
                  <a:pt x="318" y="106"/>
                </a:lnTo>
                <a:lnTo>
                  <a:pt x="318" y="106"/>
                </a:lnTo>
                <a:lnTo>
                  <a:pt x="318" y="106"/>
                </a:lnTo>
                <a:lnTo>
                  <a:pt x="318" y="107"/>
                </a:lnTo>
                <a:lnTo>
                  <a:pt x="319" y="107"/>
                </a:lnTo>
                <a:lnTo>
                  <a:pt x="319" y="107"/>
                </a:lnTo>
                <a:lnTo>
                  <a:pt x="319" y="107"/>
                </a:lnTo>
                <a:lnTo>
                  <a:pt x="318" y="107"/>
                </a:lnTo>
                <a:lnTo>
                  <a:pt x="319" y="108"/>
                </a:lnTo>
                <a:lnTo>
                  <a:pt x="319" y="108"/>
                </a:lnTo>
                <a:lnTo>
                  <a:pt x="319" y="108"/>
                </a:lnTo>
                <a:lnTo>
                  <a:pt x="319" y="108"/>
                </a:lnTo>
                <a:lnTo>
                  <a:pt x="319" y="108"/>
                </a:lnTo>
                <a:lnTo>
                  <a:pt x="320" y="108"/>
                </a:lnTo>
                <a:lnTo>
                  <a:pt x="320" y="108"/>
                </a:lnTo>
                <a:lnTo>
                  <a:pt x="320" y="108"/>
                </a:lnTo>
                <a:lnTo>
                  <a:pt x="320" y="107"/>
                </a:lnTo>
                <a:lnTo>
                  <a:pt x="322" y="107"/>
                </a:lnTo>
                <a:lnTo>
                  <a:pt x="323" y="107"/>
                </a:lnTo>
                <a:lnTo>
                  <a:pt x="323" y="107"/>
                </a:lnTo>
                <a:lnTo>
                  <a:pt x="323" y="106"/>
                </a:lnTo>
                <a:lnTo>
                  <a:pt x="323" y="106"/>
                </a:lnTo>
                <a:lnTo>
                  <a:pt x="323" y="106"/>
                </a:lnTo>
                <a:lnTo>
                  <a:pt x="322" y="106"/>
                </a:lnTo>
                <a:lnTo>
                  <a:pt x="320" y="106"/>
                </a:lnTo>
                <a:lnTo>
                  <a:pt x="320" y="106"/>
                </a:lnTo>
                <a:lnTo>
                  <a:pt x="320" y="106"/>
                </a:lnTo>
                <a:lnTo>
                  <a:pt x="320" y="106"/>
                </a:lnTo>
                <a:lnTo>
                  <a:pt x="320" y="106"/>
                </a:lnTo>
                <a:lnTo>
                  <a:pt x="322" y="106"/>
                </a:lnTo>
                <a:lnTo>
                  <a:pt x="323" y="106"/>
                </a:lnTo>
                <a:lnTo>
                  <a:pt x="323" y="106"/>
                </a:lnTo>
                <a:lnTo>
                  <a:pt x="323" y="104"/>
                </a:lnTo>
                <a:lnTo>
                  <a:pt x="323" y="104"/>
                </a:lnTo>
                <a:lnTo>
                  <a:pt x="322" y="104"/>
                </a:lnTo>
                <a:lnTo>
                  <a:pt x="322" y="104"/>
                </a:lnTo>
                <a:lnTo>
                  <a:pt x="322" y="103"/>
                </a:lnTo>
                <a:lnTo>
                  <a:pt x="322" y="103"/>
                </a:lnTo>
                <a:lnTo>
                  <a:pt x="322" y="103"/>
                </a:lnTo>
                <a:lnTo>
                  <a:pt x="322" y="103"/>
                </a:lnTo>
                <a:lnTo>
                  <a:pt x="323" y="103"/>
                </a:lnTo>
                <a:lnTo>
                  <a:pt x="323" y="103"/>
                </a:lnTo>
                <a:lnTo>
                  <a:pt x="323" y="103"/>
                </a:lnTo>
                <a:lnTo>
                  <a:pt x="323" y="103"/>
                </a:lnTo>
                <a:lnTo>
                  <a:pt x="323" y="103"/>
                </a:lnTo>
                <a:lnTo>
                  <a:pt x="323" y="103"/>
                </a:lnTo>
                <a:lnTo>
                  <a:pt x="325" y="103"/>
                </a:lnTo>
                <a:lnTo>
                  <a:pt x="325" y="103"/>
                </a:lnTo>
                <a:lnTo>
                  <a:pt x="326" y="103"/>
                </a:lnTo>
                <a:lnTo>
                  <a:pt x="326" y="103"/>
                </a:lnTo>
                <a:lnTo>
                  <a:pt x="326" y="101"/>
                </a:lnTo>
                <a:lnTo>
                  <a:pt x="328" y="101"/>
                </a:lnTo>
                <a:lnTo>
                  <a:pt x="329" y="101"/>
                </a:lnTo>
                <a:lnTo>
                  <a:pt x="330" y="100"/>
                </a:lnTo>
                <a:lnTo>
                  <a:pt x="330" y="100"/>
                </a:lnTo>
                <a:lnTo>
                  <a:pt x="330" y="101"/>
                </a:lnTo>
                <a:lnTo>
                  <a:pt x="330" y="101"/>
                </a:lnTo>
                <a:lnTo>
                  <a:pt x="330" y="100"/>
                </a:lnTo>
                <a:lnTo>
                  <a:pt x="330" y="100"/>
                </a:lnTo>
                <a:lnTo>
                  <a:pt x="330" y="100"/>
                </a:lnTo>
                <a:lnTo>
                  <a:pt x="333" y="100"/>
                </a:lnTo>
                <a:lnTo>
                  <a:pt x="335" y="100"/>
                </a:lnTo>
                <a:lnTo>
                  <a:pt x="335" y="100"/>
                </a:lnTo>
                <a:lnTo>
                  <a:pt x="336" y="98"/>
                </a:lnTo>
                <a:lnTo>
                  <a:pt x="338" y="98"/>
                </a:lnTo>
                <a:lnTo>
                  <a:pt x="340" y="97"/>
                </a:lnTo>
                <a:lnTo>
                  <a:pt x="340" y="97"/>
                </a:lnTo>
                <a:lnTo>
                  <a:pt x="339" y="98"/>
                </a:lnTo>
                <a:lnTo>
                  <a:pt x="339" y="98"/>
                </a:lnTo>
                <a:lnTo>
                  <a:pt x="339" y="100"/>
                </a:lnTo>
                <a:lnTo>
                  <a:pt x="339" y="100"/>
                </a:lnTo>
                <a:lnTo>
                  <a:pt x="339" y="100"/>
                </a:lnTo>
                <a:lnTo>
                  <a:pt x="342" y="100"/>
                </a:lnTo>
                <a:lnTo>
                  <a:pt x="343" y="98"/>
                </a:lnTo>
                <a:lnTo>
                  <a:pt x="343" y="98"/>
                </a:lnTo>
                <a:lnTo>
                  <a:pt x="343" y="98"/>
                </a:lnTo>
                <a:lnTo>
                  <a:pt x="345" y="97"/>
                </a:lnTo>
                <a:lnTo>
                  <a:pt x="345" y="97"/>
                </a:lnTo>
                <a:lnTo>
                  <a:pt x="345" y="97"/>
                </a:lnTo>
                <a:lnTo>
                  <a:pt x="345" y="96"/>
                </a:lnTo>
                <a:lnTo>
                  <a:pt x="345" y="96"/>
                </a:lnTo>
                <a:lnTo>
                  <a:pt x="345" y="96"/>
                </a:lnTo>
                <a:lnTo>
                  <a:pt x="345" y="96"/>
                </a:lnTo>
                <a:lnTo>
                  <a:pt x="346" y="96"/>
                </a:lnTo>
                <a:lnTo>
                  <a:pt x="346" y="96"/>
                </a:lnTo>
                <a:lnTo>
                  <a:pt x="348" y="96"/>
                </a:lnTo>
                <a:lnTo>
                  <a:pt x="348" y="97"/>
                </a:lnTo>
                <a:lnTo>
                  <a:pt x="348" y="97"/>
                </a:lnTo>
                <a:lnTo>
                  <a:pt x="348" y="96"/>
                </a:lnTo>
                <a:lnTo>
                  <a:pt x="348" y="94"/>
                </a:lnTo>
                <a:lnTo>
                  <a:pt x="348" y="94"/>
                </a:lnTo>
                <a:lnTo>
                  <a:pt x="352" y="94"/>
                </a:lnTo>
                <a:lnTo>
                  <a:pt x="352" y="94"/>
                </a:lnTo>
                <a:lnTo>
                  <a:pt x="352" y="94"/>
                </a:lnTo>
                <a:lnTo>
                  <a:pt x="352" y="94"/>
                </a:lnTo>
                <a:lnTo>
                  <a:pt x="352" y="94"/>
                </a:lnTo>
                <a:lnTo>
                  <a:pt x="353" y="94"/>
                </a:lnTo>
                <a:lnTo>
                  <a:pt x="353" y="94"/>
                </a:lnTo>
                <a:lnTo>
                  <a:pt x="353" y="94"/>
                </a:lnTo>
                <a:lnTo>
                  <a:pt x="353" y="94"/>
                </a:lnTo>
                <a:lnTo>
                  <a:pt x="353" y="96"/>
                </a:lnTo>
                <a:lnTo>
                  <a:pt x="353" y="96"/>
                </a:lnTo>
                <a:lnTo>
                  <a:pt x="353" y="96"/>
                </a:lnTo>
                <a:lnTo>
                  <a:pt x="352" y="97"/>
                </a:lnTo>
                <a:lnTo>
                  <a:pt x="350" y="97"/>
                </a:lnTo>
                <a:lnTo>
                  <a:pt x="350" y="97"/>
                </a:lnTo>
                <a:lnTo>
                  <a:pt x="349" y="97"/>
                </a:lnTo>
                <a:lnTo>
                  <a:pt x="349" y="98"/>
                </a:lnTo>
                <a:lnTo>
                  <a:pt x="349" y="98"/>
                </a:lnTo>
                <a:lnTo>
                  <a:pt x="349" y="98"/>
                </a:lnTo>
                <a:lnTo>
                  <a:pt x="348" y="100"/>
                </a:lnTo>
                <a:lnTo>
                  <a:pt x="345" y="101"/>
                </a:lnTo>
                <a:lnTo>
                  <a:pt x="345" y="103"/>
                </a:lnTo>
                <a:lnTo>
                  <a:pt x="345" y="103"/>
                </a:lnTo>
                <a:lnTo>
                  <a:pt x="345" y="103"/>
                </a:lnTo>
                <a:lnTo>
                  <a:pt x="345" y="103"/>
                </a:lnTo>
                <a:lnTo>
                  <a:pt x="345" y="103"/>
                </a:lnTo>
                <a:lnTo>
                  <a:pt x="343" y="101"/>
                </a:lnTo>
                <a:lnTo>
                  <a:pt x="343" y="101"/>
                </a:lnTo>
                <a:lnTo>
                  <a:pt x="343" y="101"/>
                </a:lnTo>
                <a:lnTo>
                  <a:pt x="343" y="100"/>
                </a:lnTo>
                <a:lnTo>
                  <a:pt x="343" y="100"/>
                </a:lnTo>
                <a:lnTo>
                  <a:pt x="342" y="100"/>
                </a:lnTo>
                <a:lnTo>
                  <a:pt x="342" y="101"/>
                </a:lnTo>
                <a:lnTo>
                  <a:pt x="340" y="101"/>
                </a:lnTo>
                <a:lnTo>
                  <a:pt x="339" y="103"/>
                </a:lnTo>
                <a:lnTo>
                  <a:pt x="339" y="103"/>
                </a:lnTo>
                <a:lnTo>
                  <a:pt x="338" y="103"/>
                </a:lnTo>
                <a:lnTo>
                  <a:pt x="338" y="103"/>
                </a:lnTo>
                <a:lnTo>
                  <a:pt x="336" y="104"/>
                </a:lnTo>
                <a:lnTo>
                  <a:pt x="336" y="104"/>
                </a:lnTo>
                <a:lnTo>
                  <a:pt x="336" y="104"/>
                </a:lnTo>
                <a:lnTo>
                  <a:pt x="336" y="104"/>
                </a:lnTo>
                <a:lnTo>
                  <a:pt x="338" y="104"/>
                </a:lnTo>
                <a:lnTo>
                  <a:pt x="338" y="106"/>
                </a:lnTo>
                <a:lnTo>
                  <a:pt x="335" y="106"/>
                </a:lnTo>
                <a:lnTo>
                  <a:pt x="335" y="106"/>
                </a:lnTo>
                <a:lnTo>
                  <a:pt x="335" y="106"/>
                </a:lnTo>
                <a:lnTo>
                  <a:pt x="335" y="106"/>
                </a:lnTo>
                <a:lnTo>
                  <a:pt x="335" y="104"/>
                </a:lnTo>
                <a:lnTo>
                  <a:pt x="335" y="104"/>
                </a:lnTo>
                <a:lnTo>
                  <a:pt x="333" y="104"/>
                </a:lnTo>
                <a:lnTo>
                  <a:pt x="333" y="104"/>
                </a:lnTo>
                <a:lnTo>
                  <a:pt x="333" y="104"/>
                </a:lnTo>
                <a:lnTo>
                  <a:pt x="333" y="106"/>
                </a:lnTo>
                <a:lnTo>
                  <a:pt x="333" y="106"/>
                </a:lnTo>
                <a:lnTo>
                  <a:pt x="332" y="106"/>
                </a:lnTo>
                <a:lnTo>
                  <a:pt x="332" y="106"/>
                </a:lnTo>
                <a:lnTo>
                  <a:pt x="332" y="106"/>
                </a:lnTo>
                <a:lnTo>
                  <a:pt x="332" y="106"/>
                </a:lnTo>
                <a:lnTo>
                  <a:pt x="332" y="106"/>
                </a:lnTo>
                <a:lnTo>
                  <a:pt x="332" y="107"/>
                </a:lnTo>
                <a:lnTo>
                  <a:pt x="332" y="107"/>
                </a:lnTo>
                <a:lnTo>
                  <a:pt x="332" y="107"/>
                </a:lnTo>
                <a:lnTo>
                  <a:pt x="332" y="107"/>
                </a:lnTo>
                <a:lnTo>
                  <a:pt x="330" y="107"/>
                </a:lnTo>
                <a:lnTo>
                  <a:pt x="330" y="108"/>
                </a:lnTo>
                <a:lnTo>
                  <a:pt x="330" y="108"/>
                </a:lnTo>
                <a:lnTo>
                  <a:pt x="330" y="108"/>
                </a:lnTo>
                <a:lnTo>
                  <a:pt x="329" y="108"/>
                </a:lnTo>
                <a:lnTo>
                  <a:pt x="329" y="108"/>
                </a:lnTo>
                <a:lnTo>
                  <a:pt x="329" y="110"/>
                </a:lnTo>
                <a:lnTo>
                  <a:pt x="328" y="110"/>
                </a:lnTo>
                <a:lnTo>
                  <a:pt x="328" y="110"/>
                </a:lnTo>
                <a:lnTo>
                  <a:pt x="328" y="110"/>
                </a:lnTo>
                <a:lnTo>
                  <a:pt x="328" y="110"/>
                </a:lnTo>
                <a:lnTo>
                  <a:pt x="326" y="110"/>
                </a:lnTo>
                <a:lnTo>
                  <a:pt x="326" y="110"/>
                </a:lnTo>
                <a:lnTo>
                  <a:pt x="325" y="110"/>
                </a:lnTo>
                <a:lnTo>
                  <a:pt x="325" y="110"/>
                </a:lnTo>
                <a:lnTo>
                  <a:pt x="323" y="110"/>
                </a:lnTo>
                <a:lnTo>
                  <a:pt x="323" y="110"/>
                </a:lnTo>
                <a:lnTo>
                  <a:pt x="323" y="111"/>
                </a:lnTo>
                <a:lnTo>
                  <a:pt x="323" y="111"/>
                </a:lnTo>
                <a:lnTo>
                  <a:pt x="322" y="111"/>
                </a:lnTo>
                <a:lnTo>
                  <a:pt x="320" y="111"/>
                </a:lnTo>
                <a:lnTo>
                  <a:pt x="322" y="111"/>
                </a:lnTo>
                <a:lnTo>
                  <a:pt x="322" y="111"/>
                </a:lnTo>
                <a:lnTo>
                  <a:pt x="322" y="110"/>
                </a:lnTo>
                <a:lnTo>
                  <a:pt x="322" y="110"/>
                </a:lnTo>
                <a:lnTo>
                  <a:pt x="320" y="108"/>
                </a:lnTo>
                <a:lnTo>
                  <a:pt x="320" y="108"/>
                </a:lnTo>
                <a:lnTo>
                  <a:pt x="320" y="108"/>
                </a:lnTo>
                <a:lnTo>
                  <a:pt x="320" y="108"/>
                </a:lnTo>
                <a:lnTo>
                  <a:pt x="320" y="108"/>
                </a:lnTo>
                <a:lnTo>
                  <a:pt x="319" y="110"/>
                </a:lnTo>
                <a:lnTo>
                  <a:pt x="319" y="110"/>
                </a:lnTo>
                <a:lnTo>
                  <a:pt x="320" y="111"/>
                </a:lnTo>
                <a:lnTo>
                  <a:pt x="320" y="113"/>
                </a:lnTo>
                <a:lnTo>
                  <a:pt x="320" y="113"/>
                </a:lnTo>
                <a:lnTo>
                  <a:pt x="320" y="113"/>
                </a:lnTo>
                <a:lnTo>
                  <a:pt x="320" y="113"/>
                </a:lnTo>
                <a:lnTo>
                  <a:pt x="322" y="113"/>
                </a:lnTo>
                <a:lnTo>
                  <a:pt x="323" y="113"/>
                </a:lnTo>
                <a:lnTo>
                  <a:pt x="323" y="113"/>
                </a:lnTo>
                <a:lnTo>
                  <a:pt x="323" y="113"/>
                </a:lnTo>
                <a:lnTo>
                  <a:pt x="322" y="114"/>
                </a:lnTo>
                <a:lnTo>
                  <a:pt x="320" y="114"/>
                </a:lnTo>
                <a:lnTo>
                  <a:pt x="319" y="116"/>
                </a:lnTo>
                <a:lnTo>
                  <a:pt x="318" y="116"/>
                </a:lnTo>
                <a:lnTo>
                  <a:pt x="318" y="116"/>
                </a:lnTo>
                <a:lnTo>
                  <a:pt x="318" y="116"/>
                </a:lnTo>
                <a:lnTo>
                  <a:pt x="318" y="116"/>
                </a:lnTo>
                <a:lnTo>
                  <a:pt x="318" y="114"/>
                </a:lnTo>
                <a:lnTo>
                  <a:pt x="318" y="114"/>
                </a:lnTo>
                <a:lnTo>
                  <a:pt x="318" y="114"/>
                </a:lnTo>
                <a:lnTo>
                  <a:pt x="318" y="114"/>
                </a:lnTo>
                <a:lnTo>
                  <a:pt x="318" y="114"/>
                </a:lnTo>
                <a:lnTo>
                  <a:pt x="316" y="114"/>
                </a:lnTo>
                <a:lnTo>
                  <a:pt x="315" y="116"/>
                </a:lnTo>
                <a:lnTo>
                  <a:pt x="315" y="116"/>
                </a:lnTo>
                <a:lnTo>
                  <a:pt x="313" y="116"/>
                </a:lnTo>
                <a:lnTo>
                  <a:pt x="313" y="116"/>
                </a:lnTo>
                <a:lnTo>
                  <a:pt x="312" y="116"/>
                </a:lnTo>
                <a:lnTo>
                  <a:pt x="311" y="117"/>
                </a:lnTo>
                <a:lnTo>
                  <a:pt x="309" y="117"/>
                </a:lnTo>
                <a:lnTo>
                  <a:pt x="308" y="117"/>
                </a:lnTo>
                <a:lnTo>
                  <a:pt x="308" y="117"/>
                </a:lnTo>
                <a:lnTo>
                  <a:pt x="308" y="117"/>
                </a:lnTo>
                <a:lnTo>
                  <a:pt x="308" y="118"/>
                </a:lnTo>
                <a:lnTo>
                  <a:pt x="308" y="118"/>
                </a:lnTo>
                <a:lnTo>
                  <a:pt x="306" y="118"/>
                </a:lnTo>
                <a:lnTo>
                  <a:pt x="305" y="118"/>
                </a:lnTo>
                <a:lnTo>
                  <a:pt x="305" y="120"/>
                </a:lnTo>
                <a:lnTo>
                  <a:pt x="305" y="120"/>
                </a:lnTo>
                <a:lnTo>
                  <a:pt x="305" y="120"/>
                </a:lnTo>
                <a:lnTo>
                  <a:pt x="303" y="120"/>
                </a:lnTo>
                <a:lnTo>
                  <a:pt x="303" y="120"/>
                </a:lnTo>
                <a:lnTo>
                  <a:pt x="302" y="120"/>
                </a:lnTo>
                <a:lnTo>
                  <a:pt x="302" y="121"/>
                </a:lnTo>
                <a:lnTo>
                  <a:pt x="302" y="121"/>
                </a:lnTo>
                <a:lnTo>
                  <a:pt x="301" y="121"/>
                </a:lnTo>
                <a:lnTo>
                  <a:pt x="301" y="121"/>
                </a:lnTo>
                <a:lnTo>
                  <a:pt x="301" y="121"/>
                </a:lnTo>
                <a:lnTo>
                  <a:pt x="301" y="123"/>
                </a:lnTo>
                <a:lnTo>
                  <a:pt x="301" y="123"/>
                </a:lnTo>
                <a:lnTo>
                  <a:pt x="299" y="123"/>
                </a:lnTo>
                <a:lnTo>
                  <a:pt x="299" y="123"/>
                </a:lnTo>
                <a:lnTo>
                  <a:pt x="299" y="123"/>
                </a:lnTo>
                <a:lnTo>
                  <a:pt x="301" y="123"/>
                </a:lnTo>
                <a:lnTo>
                  <a:pt x="301" y="123"/>
                </a:lnTo>
                <a:lnTo>
                  <a:pt x="301" y="123"/>
                </a:lnTo>
                <a:lnTo>
                  <a:pt x="299" y="123"/>
                </a:lnTo>
                <a:lnTo>
                  <a:pt x="299" y="123"/>
                </a:lnTo>
                <a:lnTo>
                  <a:pt x="298" y="123"/>
                </a:lnTo>
                <a:lnTo>
                  <a:pt x="299" y="123"/>
                </a:lnTo>
                <a:lnTo>
                  <a:pt x="299" y="124"/>
                </a:lnTo>
                <a:lnTo>
                  <a:pt x="301" y="124"/>
                </a:lnTo>
                <a:lnTo>
                  <a:pt x="301" y="124"/>
                </a:lnTo>
                <a:lnTo>
                  <a:pt x="302" y="123"/>
                </a:lnTo>
                <a:lnTo>
                  <a:pt x="303" y="123"/>
                </a:lnTo>
                <a:lnTo>
                  <a:pt x="303" y="123"/>
                </a:lnTo>
                <a:lnTo>
                  <a:pt x="303" y="123"/>
                </a:lnTo>
                <a:lnTo>
                  <a:pt x="305" y="123"/>
                </a:lnTo>
                <a:lnTo>
                  <a:pt x="305" y="123"/>
                </a:lnTo>
                <a:lnTo>
                  <a:pt x="306" y="123"/>
                </a:lnTo>
                <a:lnTo>
                  <a:pt x="306" y="123"/>
                </a:lnTo>
                <a:lnTo>
                  <a:pt x="306" y="123"/>
                </a:lnTo>
                <a:lnTo>
                  <a:pt x="308" y="123"/>
                </a:lnTo>
                <a:lnTo>
                  <a:pt x="308" y="123"/>
                </a:lnTo>
                <a:lnTo>
                  <a:pt x="308" y="123"/>
                </a:lnTo>
                <a:lnTo>
                  <a:pt x="309" y="121"/>
                </a:lnTo>
                <a:lnTo>
                  <a:pt x="312" y="120"/>
                </a:lnTo>
                <a:lnTo>
                  <a:pt x="312" y="120"/>
                </a:lnTo>
                <a:lnTo>
                  <a:pt x="313" y="118"/>
                </a:lnTo>
                <a:lnTo>
                  <a:pt x="313" y="118"/>
                </a:lnTo>
                <a:lnTo>
                  <a:pt x="315" y="117"/>
                </a:lnTo>
                <a:lnTo>
                  <a:pt x="315" y="117"/>
                </a:lnTo>
                <a:lnTo>
                  <a:pt x="315" y="117"/>
                </a:lnTo>
                <a:lnTo>
                  <a:pt x="315" y="118"/>
                </a:lnTo>
                <a:lnTo>
                  <a:pt x="315" y="118"/>
                </a:lnTo>
                <a:lnTo>
                  <a:pt x="316" y="118"/>
                </a:lnTo>
                <a:lnTo>
                  <a:pt x="316" y="120"/>
                </a:lnTo>
                <a:lnTo>
                  <a:pt x="316" y="120"/>
                </a:lnTo>
                <a:lnTo>
                  <a:pt x="316" y="120"/>
                </a:lnTo>
                <a:lnTo>
                  <a:pt x="318" y="118"/>
                </a:lnTo>
                <a:lnTo>
                  <a:pt x="318" y="118"/>
                </a:lnTo>
                <a:lnTo>
                  <a:pt x="318" y="118"/>
                </a:lnTo>
                <a:lnTo>
                  <a:pt x="318" y="118"/>
                </a:lnTo>
                <a:lnTo>
                  <a:pt x="318" y="118"/>
                </a:lnTo>
                <a:lnTo>
                  <a:pt x="318" y="118"/>
                </a:lnTo>
                <a:lnTo>
                  <a:pt x="318" y="118"/>
                </a:lnTo>
                <a:lnTo>
                  <a:pt x="319" y="118"/>
                </a:lnTo>
                <a:lnTo>
                  <a:pt x="319" y="118"/>
                </a:lnTo>
                <a:lnTo>
                  <a:pt x="320" y="118"/>
                </a:lnTo>
                <a:lnTo>
                  <a:pt x="320" y="117"/>
                </a:lnTo>
                <a:lnTo>
                  <a:pt x="320" y="117"/>
                </a:lnTo>
                <a:lnTo>
                  <a:pt x="320" y="118"/>
                </a:lnTo>
                <a:lnTo>
                  <a:pt x="320" y="118"/>
                </a:lnTo>
                <a:lnTo>
                  <a:pt x="320" y="118"/>
                </a:lnTo>
                <a:lnTo>
                  <a:pt x="320" y="120"/>
                </a:lnTo>
                <a:lnTo>
                  <a:pt x="319" y="120"/>
                </a:lnTo>
                <a:lnTo>
                  <a:pt x="319" y="121"/>
                </a:lnTo>
                <a:lnTo>
                  <a:pt x="319" y="121"/>
                </a:lnTo>
                <a:lnTo>
                  <a:pt x="319" y="121"/>
                </a:lnTo>
                <a:lnTo>
                  <a:pt x="320" y="121"/>
                </a:lnTo>
                <a:lnTo>
                  <a:pt x="320" y="121"/>
                </a:lnTo>
                <a:lnTo>
                  <a:pt x="320" y="121"/>
                </a:lnTo>
                <a:lnTo>
                  <a:pt x="320" y="121"/>
                </a:lnTo>
                <a:lnTo>
                  <a:pt x="322" y="120"/>
                </a:lnTo>
                <a:lnTo>
                  <a:pt x="322" y="120"/>
                </a:lnTo>
                <a:lnTo>
                  <a:pt x="323" y="120"/>
                </a:lnTo>
                <a:lnTo>
                  <a:pt x="323" y="120"/>
                </a:lnTo>
                <a:lnTo>
                  <a:pt x="322" y="118"/>
                </a:lnTo>
                <a:lnTo>
                  <a:pt x="323" y="118"/>
                </a:lnTo>
                <a:lnTo>
                  <a:pt x="322" y="117"/>
                </a:lnTo>
                <a:lnTo>
                  <a:pt x="323" y="116"/>
                </a:lnTo>
                <a:lnTo>
                  <a:pt x="323" y="116"/>
                </a:lnTo>
                <a:lnTo>
                  <a:pt x="325" y="114"/>
                </a:lnTo>
                <a:lnTo>
                  <a:pt x="325" y="116"/>
                </a:lnTo>
                <a:lnTo>
                  <a:pt x="325" y="116"/>
                </a:lnTo>
                <a:lnTo>
                  <a:pt x="325" y="116"/>
                </a:lnTo>
                <a:lnTo>
                  <a:pt x="325" y="116"/>
                </a:lnTo>
                <a:lnTo>
                  <a:pt x="325" y="116"/>
                </a:lnTo>
                <a:lnTo>
                  <a:pt x="325" y="114"/>
                </a:lnTo>
                <a:lnTo>
                  <a:pt x="326" y="114"/>
                </a:lnTo>
                <a:lnTo>
                  <a:pt x="326" y="114"/>
                </a:lnTo>
                <a:lnTo>
                  <a:pt x="326" y="114"/>
                </a:lnTo>
                <a:lnTo>
                  <a:pt x="326" y="116"/>
                </a:lnTo>
                <a:lnTo>
                  <a:pt x="328" y="116"/>
                </a:lnTo>
                <a:lnTo>
                  <a:pt x="328" y="116"/>
                </a:lnTo>
                <a:lnTo>
                  <a:pt x="329" y="116"/>
                </a:lnTo>
                <a:lnTo>
                  <a:pt x="329" y="116"/>
                </a:lnTo>
                <a:lnTo>
                  <a:pt x="329" y="116"/>
                </a:lnTo>
                <a:lnTo>
                  <a:pt x="329" y="117"/>
                </a:lnTo>
                <a:lnTo>
                  <a:pt x="329" y="117"/>
                </a:lnTo>
                <a:lnTo>
                  <a:pt x="329" y="116"/>
                </a:lnTo>
                <a:lnTo>
                  <a:pt x="329" y="116"/>
                </a:lnTo>
                <a:lnTo>
                  <a:pt x="329" y="114"/>
                </a:lnTo>
                <a:lnTo>
                  <a:pt x="330" y="114"/>
                </a:lnTo>
                <a:lnTo>
                  <a:pt x="330" y="114"/>
                </a:lnTo>
                <a:lnTo>
                  <a:pt x="330" y="114"/>
                </a:lnTo>
                <a:lnTo>
                  <a:pt x="332" y="114"/>
                </a:lnTo>
                <a:lnTo>
                  <a:pt x="332" y="114"/>
                </a:lnTo>
                <a:lnTo>
                  <a:pt x="332" y="114"/>
                </a:lnTo>
                <a:lnTo>
                  <a:pt x="332" y="114"/>
                </a:lnTo>
                <a:lnTo>
                  <a:pt x="332" y="116"/>
                </a:lnTo>
                <a:lnTo>
                  <a:pt x="332" y="116"/>
                </a:lnTo>
                <a:lnTo>
                  <a:pt x="332" y="116"/>
                </a:lnTo>
                <a:lnTo>
                  <a:pt x="332" y="116"/>
                </a:lnTo>
                <a:lnTo>
                  <a:pt x="333" y="117"/>
                </a:lnTo>
                <a:lnTo>
                  <a:pt x="333" y="117"/>
                </a:lnTo>
                <a:lnTo>
                  <a:pt x="333" y="116"/>
                </a:lnTo>
                <a:lnTo>
                  <a:pt x="335" y="116"/>
                </a:lnTo>
                <a:lnTo>
                  <a:pt x="335" y="114"/>
                </a:lnTo>
                <a:lnTo>
                  <a:pt x="335" y="113"/>
                </a:lnTo>
                <a:lnTo>
                  <a:pt x="335" y="113"/>
                </a:lnTo>
                <a:lnTo>
                  <a:pt x="335" y="113"/>
                </a:lnTo>
                <a:lnTo>
                  <a:pt x="335" y="113"/>
                </a:lnTo>
                <a:lnTo>
                  <a:pt x="335" y="113"/>
                </a:lnTo>
                <a:lnTo>
                  <a:pt x="336" y="113"/>
                </a:lnTo>
                <a:lnTo>
                  <a:pt x="336" y="113"/>
                </a:lnTo>
                <a:lnTo>
                  <a:pt x="336" y="113"/>
                </a:lnTo>
                <a:lnTo>
                  <a:pt x="338" y="111"/>
                </a:lnTo>
                <a:lnTo>
                  <a:pt x="338" y="111"/>
                </a:lnTo>
                <a:lnTo>
                  <a:pt x="339" y="111"/>
                </a:lnTo>
                <a:lnTo>
                  <a:pt x="340" y="111"/>
                </a:lnTo>
                <a:lnTo>
                  <a:pt x="340" y="111"/>
                </a:lnTo>
                <a:lnTo>
                  <a:pt x="340" y="110"/>
                </a:lnTo>
                <a:lnTo>
                  <a:pt x="340" y="110"/>
                </a:lnTo>
                <a:lnTo>
                  <a:pt x="342" y="110"/>
                </a:lnTo>
                <a:lnTo>
                  <a:pt x="342" y="110"/>
                </a:lnTo>
                <a:lnTo>
                  <a:pt x="342" y="110"/>
                </a:lnTo>
                <a:lnTo>
                  <a:pt x="342" y="110"/>
                </a:lnTo>
                <a:lnTo>
                  <a:pt x="343" y="110"/>
                </a:lnTo>
                <a:lnTo>
                  <a:pt x="342" y="110"/>
                </a:lnTo>
                <a:lnTo>
                  <a:pt x="342" y="110"/>
                </a:lnTo>
                <a:lnTo>
                  <a:pt x="343" y="110"/>
                </a:lnTo>
                <a:lnTo>
                  <a:pt x="343" y="110"/>
                </a:lnTo>
                <a:lnTo>
                  <a:pt x="343" y="110"/>
                </a:lnTo>
                <a:lnTo>
                  <a:pt x="345" y="110"/>
                </a:lnTo>
                <a:lnTo>
                  <a:pt x="345" y="110"/>
                </a:lnTo>
                <a:lnTo>
                  <a:pt x="346" y="108"/>
                </a:lnTo>
                <a:lnTo>
                  <a:pt x="346" y="108"/>
                </a:lnTo>
                <a:lnTo>
                  <a:pt x="348" y="110"/>
                </a:lnTo>
                <a:lnTo>
                  <a:pt x="348" y="110"/>
                </a:lnTo>
                <a:lnTo>
                  <a:pt x="349" y="108"/>
                </a:lnTo>
                <a:lnTo>
                  <a:pt x="350" y="108"/>
                </a:lnTo>
                <a:lnTo>
                  <a:pt x="350" y="108"/>
                </a:lnTo>
                <a:lnTo>
                  <a:pt x="350" y="108"/>
                </a:lnTo>
                <a:lnTo>
                  <a:pt x="352" y="108"/>
                </a:lnTo>
                <a:lnTo>
                  <a:pt x="353" y="108"/>
                </a:lnTo>
                <a:lnTo>
                  <a:pt x="353" y="107"/>
                </a:lnTo>
                <a:lnTo>
                  <a:pt x="355" y="107"/>
                </a:lnTo>
                <a:lnTo>
                  <a:pt x="355" y="107"/>
                </a:lnTo>
                <a:lnTo>
                  <a:pt x="355" y="107"/>
                </a:lnTo>
                <a:lnTo>
                  <a:pt x="355" y="107"/>
                </a:lnTo>
                <a:lnTo>
                  <a:pt x="355" y="107"/>
                </a:lnTo>
                <a:lnTo>
                  <a:pt x="355" y="107"/>
                </a:lnTo>
                <a:lnTo>
                  <a:pt x="356" y="107"/>
                </a:lnTo>
                <a:lnTo>
                  <a:pt x="356" y="107"/>
                </a:lnTo>
                <a:lnTo>
                  <a:pt x="356" y="107"/>
                </a:lnTo>
                <a:lnTo>
                  <a:pt x="356" y="107"/>
                </a:lnTo>
                <a:lnTo>
                  <a:pt x="358" y="107"/>
                </a:lnTo>
                <a:lnTo>
                  <a:pt x="358" y="107"/>
                </a:lnTo>
                <a:lnTo>
                  <a:pt x="358" y="107"/>
                </a:lnTo>
                <a:lnTo>
                  <a:pt x="358" y="107"/>
                </a:lnTo>
                <a:lnTo>
                  <a:pt x="358" y="107"/>
                </a:lnTo>
                <a:lnTo>
                  <a:pt x="356" y="107"/>
                </a:lnTo>
                <a:lnTo>
                  <a:pt x="358" y="107"/>
                </a:lnTo>
                <a:lnTo>
                  <a:pt x="358" y="107"/>
                </a:lnTo>
                <a:lnTo>
                  <a:pt x="358" y="108"/>
                </a:lnTo>
                <a:lnTo>
                  <a:pt x="358" y="108"/>
                </a:lnTo>
                <a:lnTo>
                  <a:pt x="359" y="107"/>
                </a:lnTo>
                <a:lnTo>
                  <a:pt x="359" y="107"/>
                </a:lnTo>
                <a:lnTo>
                  <a:pt x="359" y="107"/>
                </a:lnTo>
                <a:lnTo>
                  <a:pt x="359" y="107"/>
                </a:lnTo>
                <a:lnTo>
                  <a:pt x="359" y="106"/>
                </a:lnTo>
                <a:lnTo>
                  <a:pt x="359" y="106"/>
                </a:lnTo>
                <a:lnTo>
                  <a:pt x="359" y="106"/>
                </a:lnTo>
                <a:lnTo>
                  <a:pt x="360" y="106"/>
                </a:lnTo>
                <a:lnTo>
                  <a:pt x="359" y="104"/>
                </a:lnTo>
                <a:lnTo>
                  <a:pt x="359" y="104"/>
                </a:lnTo>
                <a:lnTo>
                  <a:pt x="360" y="104"/>
                </a:lnTo>
                <a:lnTo>
                  <a:pt x="360" y="104"/>
                </a:lnTo>
                <a:lnTo>
                  <a:pt x="360" y="104"/>
                </a:lnTo>
                <a:lnTo>
                  <a:pt x="360" y="104"/>
                </a:lnTo>
                <a:lnTo>
                  <a:pt x="360" y="104"/>
                </a:lnTo>
                <a:lnTo>
                  <a:pt x="360" y="104"/>
                </a:lnTo>
                <a:lnTo>
                  <a:pt x="360" y="104"/>
                </a:lnTo>
                <a:lnTo>
                  <a:pt x="360" y="104"/>
                </a:lnTo>
                <a:lnTo>
                  <a:pt x="363" y="104"/>
                </a:lnTo>
                <a:lnTo>
                  <a:pt x="365" y="104"/>
                </a:lnTo>
                <a:lnTo>
                  <a:pt x="365" y="103"/>
                </a:lnTo>
                <a:lnTo>
                  <a:pt x="365" y="103"/>
                </a:lnTo>
                <a:lnTo>
                  <a:pt x="365" y="103"/>
                </a:lnTo>
                <a:lnTo>
                  <a:pt x="366" y="103"/>
                </a:lnTo>
                <a:lnTo>
                  <a:pt x="367" y="103"/>
                </a:lnTo>
                <a:lnTo>
                  <a:pt x="369" y="103"/>
                </a:lnTo>
                <a:lnTo>
                  <a:pt x="369" y="103"/>
                </a:lnTo>
                <a:lnTo>
                  <a:pt x="370" y="101"/>
                </a:lnTo>
                <a:lnTo>
                  <a:pt x="370" y="101"/>
                </a:lnTo>
                <a:lnTo>
                  <a:pt x="370" y="101"/>
                </a:lnTo>
                <a:lnTo>
                  <a:pt x="370" y="101"/>
                </a:lnTo>
                <a:lnTo>
                  <a:pt x="370" y="101"/>
                </a:lnTo>
                <a:lnTo>
                  <a:pt x="370" y="100"/>
                </a:lnTo>
                <a:lnTo>
                  <a:pt x="370" y="100"/>
                </a:lnTo>
                <a:lnTo>
                  <a:pt x="370" y="101"/>
                </a:lnTo>
                <a:lnTo>
                  <a:pt x="370" y="101"/>
                </a:lnTo>
                <a:lnTo>
                  <a:pt x="372" y="101"/>
                </a:lnTo>
                <a:lnTo>
                  <a:pt x="372" y="101"/>
                </a:lnTo>
                <a:lnTo>
                  <a:pt x="373" y="101"/>
                </a:lnTo>
                <a:lnTo>
                  <a:pt x="373" y="101"/>
                </a:lnTo>
                <a:lnTo>
                  <a:pt x="375" y="100"/>
                </a:lnTo>
                <a:lnTo>
                  <a:pt x="376" y="100"/>
                </a:lnTo>
                <a:lnTo>
                  <a:pt x="376" y="100"/>
                </a:lnTo>
                <a:lnTo>
                  <a:pt x="375" y="100"/>
                </a:lnTo>
                <a:lnTo>
                  <a:pt x="375" y="100"/>
                </a:lnTo>
                <a:lnTo>
                  <a:pt x="375" y="101"/>
                </a:lnTo>
                <a:lnTo>
                  <a:pt x="375" y="101"/>
                </a:lnTo>
                <a:lnTo>
                  <a:pt x="375" y="103"/>
                </a:lnTo>
                <a:lnTo>
                  <a:pt x="375" y="103"/>
                </a:lnTo>
                <a:lnTo>
                  <a:pt x="373" y="103"/>
                </a:lnTo>
                <a:lnTo>
                  <a:pt x="372" y="104"/>
                </a:lnTo>
                <a:lnTo>
                  <a:pt x="370" y="104"/>
                </a:lnTo>
                <a:lnTo>
                  <a:pt x="370" y="104"/>
                </a:lnTo>
                <a:lnTo>
                  <a:pt x="370" y="104"/>
                </a:lnTo>
                <a:lnTo>
                  <a:pt x="370" y="104"/>
                </a:lnTo>
                <a:lnTo>
                  <a:pt x="370" y="104"/>
                </a:lnTo>
                <a:lnTo>
                  <a:pt x="370" y="104"/>
                </a:lnTo>
                <a:lnTo>
                  <a:pt x="369" y="104"/>
                </a:lnTo>
                <a:lnTo>
                  <a:pt x="369" y="104"/>
                </a:lnTo>
                <a:lnTo>
                  <a:pt x="369" y="106"/>
                </a:lnTo>
                <a:lnTo>
                  <a:pt x="369" y="106"/>
                </a:lnTo>
                <a:lnTo>
                  <a:pt x="370" y="106"/>
                </a:lnTo>
                <a:lnTo>
                  <a:pt x="370" y="106"/>
                </a:lnTo>
                <a:lnTo>
                  <a:pt x="370" y="106"/>
                </a:lnTo>
                <a:lnTo>
                  <a:pt x="369" y="106"/>
                </a:lnTo>
                <a:lnTo>
                  <a:pt x="369" y="107"/>
                </a:lnTo>
                <a:lnTo>
                  <a:pt x="369" y="107"/>
                </a:lnTo>
                <a:lnTo>
                  <a:pt x="369" y="107"/>
                </a:lnTo>
                <a:lnTo>
                  <a:pt x="369" y="107"/>
                </a:lnTo>
                <a:lnTo>
                  <a:pt x="369" y="106"/>
                </a:lnTo>
                <a:lnTo>
                  <a:pt x="367" y="106"/>
                </a:lnTo>
                <a:lnTo>
                  <a:pt x="367" y="104"/>
                </a:lnTo>
                <a:lnTo>
                  <a:pt x="366" y="104"/>
                </a:lnTo>
                <a:lnTo>
                  <a:pt x="366" y="106"/>
                </a:lnTo>
                <a:lnTo>
                  <a:pt x="366" y="106"/>
                </a:lnTo>
                <a:lnTo>
                  <a:pt x="366" y="104"/>
                </a:lnTo>
                <a:lnTo>
                  <a:pt x="366" y="104"/>
                </a:lnTo>
                <a:lnTo>
                  <a:pt x="366" y="104"/>
                </a:lnTo>
                <a:lnTo>
                  <a:pt x="366" y="104"/>
                </a:lnTo>
                <a:lnTo>
                  <a:pt x="366" y="104"/>
                </a:lnTo>
                <a:lnTo>
                  <a:pt x="365" y="104"/>
                </a:lnTo>
                <a:lnTo>
                  <a:pt x="365" y="104"/>
                </a:lnTo>
                <a:lnTo>
                  <a:pt x="365" y="104"/>
                </a:lnTo>
                <a:lnTo>
                  <a:pt x="365" y="104"/>
                </a:lnTo>
                <a:lnTo>
                  <a:pt x="365" y="104"/>
                </a:lnTo>
                <a:lnTo>
                  <a:pt x="365" y="106"/>
                </a:lnTo>
                <a:lnTo>
                  <a:pt x="366" y="106"/>
                </a:lnTo>
                <a:lnTo>
                  <a:pt x="366" y="106"/>
                </a:lnTo>
                <a:lnTo>
                  <a:pt x="365" y="106"/>
                </a:lnTo>
                <a:lnTo>
                  <a:pt x="365" y="106"/>
                </a:lnTo>
                <a:lnTo>
                  <a:pt x="365" y="106"/>
                </a:lnTo>
                <a:lnTo>
                  <a:pt x="365" y="107"/>
                </a:lnTo>
                <a:lnTo>
                  <a:pt x="363" y="107"/>
                </a:lnTo>
                <a:lnTo>
                  <a:pt x="363" y="107"/>
                </a:lnTo>
                <a:lnTo>
                  <a:pt x="363" y="108"/>
                </a:lnTo>
                <a:lnTo>
                  <a:pt x="363" y="108"/>
                </a:lnTo>
                <a:lnTo>
                  <a:pt x="362" y="108"/>
                </a:lnTo>
                <a:lnTo>
                  <a:pt x="360" y="110"/>
                </a:lnTo>
                <a:lnTo>
                  <a:pt x="360" y="110"/>
                </a:lnTo>
                <a:lnTo>
                  <a:pt x="359" y="110"/>
                </a:lnTo>
                <a:lnTo>
                  <a:pt x="359" y="110"/>
                </a:lnTo>
                <a:lnTo>
                  <a:pt x="359" y="111"/>
                </a:lnTo>
                <a:lnTo>
                  <a:pt x="358" y="113"/>
                </a:lnTo>
                <a:lnTo>
                  <a:pt x="358" y="113"/>
                </a:lnTo>
                <a:lnTo>
                  <a:pt x="359" y="113"/>
                </a:lnTo>
                <a:lnTo>
                  <a:pt x="359" y="113"/>
                </a:lnTo>
                <a:lnTo>
                  <a:pt x="360" y="113"/>
                </a:lnTo>
                <a:lnTo>
                  <a:pt x="360" y="113"/>
                </a:lnTo>
                <a:lnTo>
                  <a:pt x="360" y="114"/>
                </a:lnTo>
                <a:lnTo>
                  <a:pt x="360" y="114"/>
                </a:lnTo>
                <a:lnTo>
                  <a:pt x="359" y="114"/>
                </a:lnTo>
                <a:lnTo>
                  <a:pt x="359" y="116"/>
                </a:lnTo>
                <a:lnTo>
                  <a:pt x="359" y="116"/>
                </a:lnTo>
                <a:lnTo>
                  <a:pt x="359" y="116"/>
                </a:lnTo>
                <a:lnTo>
                  <a:pt x="359" y="116"/>
                </a:lnTo>
                <a:lnTo>
                  <a:pt x="359" y="116"/>
                </a:lnTo>
                <a:lnTo>
                  <a:pt x="359" y="116"/>
                </a:lnTo>
                <a:lnTo>
                  <a:pt x="358" y="116"/>
                </a:lnTo>
                <a:lnTo>
                  <a:pt x="358" y="116"/>
                </a:lnTo>
                <a:lnTo>
                  <a:pt x="358" y="116"/>
                </a:lnTo>
                <a:lnTo>
                  <a:pt x="358" y="117"/>
                </a:lnTo>
                <a:lnTo>
                  <a:pt x="356" y="117"/>
                </a:lnTo>
                <a:lnTo>
                  <a:pt x="356" y="118"/>
                </a:lnTo>
                <a:lnTo>
                  <a:pt x="355" y="118"/>
                </a:lnTo>
                <a:lnTo>
                  <a:pt x="355" y="118"/>
                </a:lnTo>
                <a:lnTo>
                  <a:pt x="355" y="118"/>
                </a:lnTo>
                <a:lnTo>
                  <a:pt x="355" y="118"/>
                </a:lnTo>
                <a:lnTo>
                  <a:pt x="355" y="118"/>
                </a:lnTo>
                <a:lnTo>
                  <a:pt x="355" y="117"/>
                </a:lnTo>
                <a:lnTo>
                  <a:pt x="355" y="116"/>
                </a:lnTo>
                <a:lnTo>
                  <a:pt x="355" y="116"/>
                </a:lnTo>
                <a:lnTo>
                  <a:pt x="355" y="116"/>
                </a:lnTo>
                <a:lnTo>
                  <a:pt x="355" y="114"/>
                </a:lnTo>
                <a:lnTo>
                  <a:pt x="355" y="114"/>
                </a:lnTo>
                <a:lnTo>
                  <a:pt x="355" y="114"/>
                </a:lnTo>
                <a:lnTo>
                  <a:pt x="355" y="113"/>
                </a:lnTo>
                <a:lnTo>
                  <a:pt x="356" y="113"/>
                </a:lnTo>
                <a:lnTo>
                  <a:pt x="356" y="113"/>
                </a:lnTo>
                <a:lnTo>
                  <a:pt x="356" y="113"/>
                </a:lnTo>
                <a:lnTo>
                  <a:pt x="356" y="111"/>
                </a:lnTo>
                <a:lnTo>
                  <a:pt x="355" y="111"/>
                </a:lnTo>
                <a:lnTo>
                  <a:pt x="355" y="113"/>
                </a:lnTo>
                <a:lnTo>
                  <a:pt x="355" y="113"/>
                </a:lnTo>
                <a:lnTo>
                  <a:pt x="353" y="113"/>
                </a:lnTo>
                <a:lnTo>
                  <a:pt x="353" y="113"/>
                </a:lnTo>
                <a:lnTo>
                  <a:pt x="353" y="113"/>
                </a:lnTo>
                <a:lnTo>
                  <a:pt x="353" y="113"/>
                </a:lnTo>
                <a:lnTo>
                  <a:pt x="355" y="111"/>
                </a:lnTo>
                <a:lnTo>
                  <a:pt x="356" y="111"/>
                </a:lnTo>
                <a:lnTo>
                  <a:pt x="356" y="110"/>
                </a:lnTo>
                <a:lnTo>
                  <a:pt x="356" y="110"/>
                </a:lnTo>
                <a:lnTo>
                  <a:pt x="356" y="110"/>
                </a:lnTo>
                <a:lnTo>
                  <a:pt x="356" y="110"/>
                </a:lnTo>
                <a:lnTo>
                  <a:pt x="355" y="110"/>
                </a:lnTo>
                <a:lnTo>
                  <a:pt x="355" y="110"/>
                </a:lnTo>
                <a:lnTo>
                  <a:pt x="355" y="110"/>
                </a:lnTo>
                <a:lnTo>
                  <a:pt x="353" y="110"/>
                </a:lnTo>
                <a:lnTo>
                  <a:pt x="353" y="110"/>
                </a:lnTo>
                <a:lnTo>
                  <a:pt x="353" y="110"/>
                </a:lnTo>
                <a:lnTo>
                  <a:pt x="353" y="110"/>
                </a:lnTo>
                <a:lnTo>
                  <a:pt x="353" y="110"/>
                </a:lnTo>
                <a:lnTo>
                  <a:pt x="352" y="110"/>
                </a:lnTo>
                <a:lnTo>
                  <a:pt x="352" y="110"/>
                </a:lnTo>
                <a:lnTo>
                  <a:pt x="352" y="110"/>
                </a:lnTo>
                <a:lnTo>
                  <a:pt x="352" y="110"/>
                </a:lnTo>
                <a:lnTo>
                  <a:pt x="352" y="110"/>
                </a:lnTo>
                <a:lnTo>
                  <a:pt x="350" y="111"/>
                </a:lnTo>
                <a:lnTo>
                  <a:pt x="350" y="111"/>
                </a:lnTo>
                <a:lnTo>
                  <a:pt x="350" y="111"/>
                </a:lnTo>
                <a:lnTo>
                  <a:pt x="350" y="111"/>
                </a:lnTo>
                <a:lnTo>
                  <a:pt x="349" y="111"/>
                </a:lnTo>
                <a:lnTo>
                  <a:pt x="349" y="111"/>
                </a:lnTo>
                <a:lnTo>
                  <a:pt x="348" y="111"/>
                </a:lnTo>
                <a:lnTo>
                  <a:pt x="348" y="111"/>
                </a:lnTo>
                <a:lnTo>
                  <a:pt x="348" y="111"/>
                </a:lnTo>
                <a:lnTo>
                  <a:pt x="348" y="111"/>
                </a:lnTo>
                <a:lnTo>
                  <a:pt x="348" y="111"/>
                </a:lnTo>
                <a:lnTo>
                  <a:pt x="346" y="111"/>
                </a:lnTo>
                <a:lnTo>
                  <a:pt x="346" y="111"/>
                </a:lnTo>
                <a:lnTo>
                  <a:pt x="346" y="111"/>
                </a:lnTo>
                <a:lnTo>
                  <a:pt x="346" y="111"/>
                </a:lnTo>
                <a:lnTo>
                  <a:pt x="346" y="111"/>
                </a:lnTo>
                <a:lnTo>
                  <a:pt x="346" y="111"/>
                </a:lnTo>
                <a:lnTo>
                  <a:pt x="346" y="113"/>
                </a:lnTo>
                <a:lnTo>
                  <a:pt x="348" y="113"/>
                </a:lnTo>
                <a:lnTo>
                  <a:pt x="348" y="113"/>
                </a:lnTo>
                <a:lnTo>
                  <a:pt x="346" y="113"/>
                </a:lnTo>
                <a:lnTo>
                  <a:pt x="345" y="114"/>
                </a:lnTo>
                <a:lnTo>
                  <a:pt x="345" y="114"/>
                </a:lnTo>
                <a:lnTo>
                  <a:pt x="345" y="114"/>
                </a:lnTo>
                <a:lnTo>
                  <a:pt x="345" y="114"/>
                </a:lnTo>
                <a:lnTo>
                  <a:pt x="345" y="114"/>
                </a:lnTo>
                <a:lnTo>
                  <a:pt x="345" y="114"/>
                </a:lnTo>
                <a:lnTo>
                  <a:pt x="345" y="114"/>
                </a:lnTo>
                <a:lnTo>
                  <a:pt x="345" y="113"/>
                </a:lnTo>
                <a:lnTo>
                  <a:pt x="343" y="113"/>
                </a:lnTo>
                <a:lnTo>
                  <a:pt x="343" y="114"/>
                </a:lnTo>
                <a:lnTo>
                  <a:pt x="343" y="114"/>
                </a:lnTo>
                <a:lnTo>
                  <a:pt x="342" y="116"/>
                </a:lnTo>
                <a:lnTo>
                  <a:pt x="342" y="116"/>
                </a:lnTo>
                <a:lnTo>
                  <a:pt x="342" y="116"/>
                </a:lnTo>
                <a:lnTo>
                  <a:pt x="342" y="116"/>
                </a:lnTo>
                <a:lnTo>
                  <a:pt x="342" y="116"/>
                </a:lnTo>
                <a:lnTo>
                  <a:pt x="342" y="116"/>
                </a:lnTo>
                <a:lnTo>
                  <a:pt x="342" y="116"/>
                </a:lnTo>
                <a:lnTo>
                  <a:pt x="342" y="116"/>
                </a:lnTo>
                <a:lnTo>
                  <a:pt x="342" y="117"/>
                </a:lnTo>
                <a:lnTo>
                  <a:pt x="342" y="117"/>
                </a:lnTo>
                <a:lnTo>
                  <a:pt x="342" y="116"/>
                </a:lnTo>
                <a:lnTo>
                  <a:pt x="342" y="116"/>
                </a:lnTo>
                <a:lnTo>
                  <a:pt x="340" y="116"/>
                </a:lnTo>
                <a:lnTo>
                  <a:pt x="339" y="117"/>
                </a:lnTo>
                <a:lnTo>
                  <a:pt x="339" y="116"/>
                </a:lnTo>
                <a:lnTo>
                  <a:pt x="339" y="116"/>
                </a:lnTo>
                <a:lnTo>
                  <a:pt x="339" y="116"/>
                </a:lnTo>
                <a:lnTo>
                  <a:pt x="338" y="116"/>
                </a:lnTo>
                <a:lnTo>
                  <a:pt x="338" y="116"/>
                </a:lnTo>
                <a:lnTo>
                  <a:pt x="338" y="117"/>
                </a:lnTo>
                <a:lnTo>
                  <a:pt x="338" y="117"/>
                </a:lnTo>
                <a:lnTo>
                  <a:pt x="338" y="117"/>
                </a:lnTo>
                <a:lnTo>
                  <a:pt x="338" y="117"/>
                </a:lnTo>
                <a:lnTo>
                  <a:pt x="338" y="118"/>
                </a:lnTo>
                <a:lnTo>
                  <a:pt x="338" y="118"/>
                </a:lnTo>
                <a:lnTo>
                  <a:pt x="338" y="118"/>
                </a:lnTo>
                <a:lnTo>
                  <a:pt x="338" y="118"/>
                </a:lnTo>
                <a:lnTo>
                  <a:pt x="338" y="118"/>
                </a:lnTo>
                <a:lnTo>
                  <a:pt x="338" y="118"/>
                </a:lnTo>
                <a:lnTo>
                  <a:pt x="338" y="118"/>
                </a:lnTo>
                <a:lnTo>
                  <a:pt x="338" y="118"/>
                </a:lnTo>
                <a:lnTo>
                  <a:pt x="338" y="120"/>
                </a:lnTo>
                <a:lnTo>
                  <a:pt x="338" y="120"/>
                </a:lnTo>
                <a:lnTo>
                  <a:pt x="338" y="121"/>
                </a:lnTo>
                <a:lnTo>
                  <a:pt x="339" y="121"/>
                </a:lnTo>
                <a:lnTo>
                  <a:pt x="340" y="121"/>
                </a:lnTo>
                <a:lnTo>
                  <a:pt x="340" y="121"/>
                </a:lnTo>
                <a:lnTo>
                  <a:pt x="342" y="121"/>
                </a:lnTo>
                <a:lnTo>
                  <a:pt x="342" y="121"/>
                </a:lnTo>
                <a:lnTo>
                  <a:pt x="342" y="121"/>
                </a:lnTo>
                <a:lnTo>
                  <a:pt x="343" y="120"/>
                </a:lnTo>
                <a:lnTo>
                  <a:pt x="343" y="120"/>
                </a:lnTo>
                <a:lnTo>
                  <a:pt x="343" y="120"/>
                </a:lnTo>
                <a:lnTo>
                  <a:pt x="342" y="120"/>
                </a:lnTo>
                <a:lnTo>
                  <a:pt x="343" y="118"/>
                </a:lnTo>
                <a:lnTo>
                  <a:pt x="343" y="118"/>
                </a:lnTo>
                <a:lnTo>
                  <a:pt x="343" y="118"/>
                </a:lnTo>
                <a:lnTo>
                  <a:pt x="343" y="118"/>
                </a:lnTo>
                <a:lnTo>
                  <a:pt x="343" y="118"/>
                </a:lnTo>
                <a:lnTo>
                  <a:pt x="345" y="120"/>
                </a:lnTo>
                <a:lnTo>
                  <a:pt x="345" y="120"/>
                </a:lnTo>
                <a:lnTo>
                  <a:pt x="346" y="120"/>
                </a:lnTo>
                <a:lnTo>
                  <a:pt x="346" y="120"/>
                </a:lnTo>
                <a:lnTo>
                  <a:pt x="345" y="120"/>
                </a:lnTo>
                <a:lnTo>
                  <a:pt x="343" y="121"/>
                </a:lnTo>
                <a:lnTo>
                  <a:pt x="343" y="121"/>
                </a:lnTo>
                <a:lnTo>
                  <a:pt x="343" y="123"/>
                </a:lnTo>
                <a:lnTo>
                  <a:pt x="343" y="123"/>
                </a:lnTo>
                <a:lnTo>
                  <a:pt x="343" y="124"/>
                </a:lnTo>
                <a:lnTo>
                  <a:pt x="343" y="124"/>
                </a:lnTo>
                <a:lnTo>
                  <a:pt x="343" y="124"/>
                </a:lnTo>
                <a:lnTo>
                  <a:pt x="343" y="125"/>
                </a:lnTo>
                <a:lnTo>
                  <a:pt x="343" y="125"/>
                </a:lnTo>
                <a:lnTo>
                  <a:pt x="343" y="127"/>
                </a:lnTo>
                <a:lnTo>
                  <a:pt x="343" y="127"/>
                </a:lnTo>
                <a:lnTo>
                  <a:pt x="343" y="127"/>
                </a:lnTo>
                <a:lnTo>
                  <a:pt x="342" y="127"/>
                </a:lnTo>
                <a:lnTo>
                  <a:pt x="342" y="127"/>
                </a:lnTo>
                <a:lnTo>
                  <a:pt x="342" y="127"/>
                </a:lnTo>
                <a:lnTo>
                  <a:pt x="342" y="128"/>
                </a:lnTo>
                <a:lnTo>
                  <a:pt x="342" y="128"/>
                </a:lnTo>
                <a:lnTo>
                  <a:pt x="342" y="128"/>
                </a:lnTo>
                <a:lnTo>
                  <a:pt x="343" y="128"/>
                </a:lnTo>
                <a:lnTo>
                  <a:pt x="343" y="128"/>
                </a:lnTo>
                <a:lnTo>
                  <a:pt x="345" y="127"/>
                </a:lnTo>
                <a:lnTo>
                  <a:pt x="345" y="127"/>
                </a:lnTo>
                <a:lnTo>
                  <a:pt x="345" y="127"/>
                </a:lnTo>
                <a:lnTo>
                  <a:pt x="345" y="127"/>
                </a:lnTo>
                <a:lnTo>
                  <a:pt x="345" y="128"/>
                </a:lnTo>
                <a:lnTo>
                  <a:pt x="346" y="128"/>
                </a:lnTo>
                <a:lnTo>
                  <a:pt x="346" y="128"/>
                </a:lnTo>
                <a:lnTo>
                  <a:pt x="346" y="128"/>
                </a:lnTo>
                <a:lnTo>
                  <a:pt x="346" y="128"/>
                </a:lnTo>
                <a:lnTo>
                  <a:pt x="346" y="128"/>
                </a:lnTo>
                <a:lnTo>
                  <a:pt x="346" y="130"/>
                </a:lnTo>
                <a:lnTo>
                  <a:pt x="346" y="130"/>
                </a:lnTo>
                <a:lnTo>
                  <a:pt x="346" y="130"/>
                </a:lnTo>
                <a:lnTo>
                  <a:pt x="345" y="131"/>
                </a:lnTo>
                <a:lnTo>
                  <a:pt x="345" y="131"/>
                </a:lnTo>
                <a:lnTo>
                  <a:pt x="345" y="131"/>
                </a:lnTo>
                <a:lnTo>
                  <a:pt x="345" y="131"/>
                </a:lnTo>
                <a:lnTo>
                  <a:pt x="345" y="131"/>
                </a:lnTo>
                <a:lnTo>
                  <a:pt x="345" y="130"/>
                </a:lnTo>
                <a:lnTo>
                  <a:pt x="345" y="130"/>
                </a:lnTo>
                <a:lnTo>
                  <a:pt x="345" y="130"/>
                </a:lnTo>
                <a:lnTo>
                  <a:pt x="345" y="128"/>
                </a:lnTo>
                <a:lnTo>
                  <a:pt x="345" y="128"/>
                </a:lnTo>
                <a:lnTo>
                  <a:pt x="345" y="128"/>
                </a:lnTo>
                <a:lnTo>
                  <a:pt x="345" y="128"/>
                </a:lnTo>
                <a:lnTo>
                  <a:pt x="345" y="128"/>
                </a:lnTo>
                <a:lnTo>
                  <a:pt x="345" y="127"/>
                </a:lnTo>
                <a:lnTo>
                  <a:pt x="345" y="127"/>
                </a:lnTo>
                <a:lnTo>
                  <a:pt x="343" y="128"/>
                </a:lnTo>
                <a:lnTo>
                  <a:pt x="343" y="128"/>
                </a:lnTo>
                <a:lnTo>
                  <a:pt x="343" y="128"/>
                </a:lnTo>
                <a:lnTo>
                  <a:pt x="343" y="128"/>
                </a:lnTo>
                <a:lnTo>
                  <a:pt x="343" y="130"/>
                </a:lnTo>
                <a:lnTo>
                  <a:pt x="343" y="130"/>
                </a:lnTo>
                <a:lnTo>
                  <a:pt x="343" y="130"/>
                </a:lnTo>
                <a:lnTo>
                  <a:pt x="343" y="130"/>
                </a:lnTo>
                <a:lnTo>
                  <a:pt x="343" y="131"/>
                </a:lnTo>
                <a:lnTo>
                  <a:pt x="342" y="131"/>
                </a:lnTo>
                <a:lnTo>
                  <a:pt x="342" y="131"/>
                </a:lnTo>
                <a:lnTo>
                  <a:pt x="342" y="131"/>
                </a:lnTo>
                <a:lnTo>
                  <a:pt x="342" y="131"/>
                </a:lnTo>
                <a:lnTo>
                  <a:pt x="342" y="131"/>
                </a:lnTo>
                <a:lnTo>
                  <a:pt x="342" y="130"/>
                </a:lnTo>
                <a:lnTo>
                  <a:pt x="342" y="130"/>
                </a:lnTo>
                <a:lnTo>
                  <a:pt x="342" y="130"/>
                </a:lnTo>
                <a:lnTo>
                  <a:pt x="342" y="130"/>
                </a:lnTo>
                <a:lnTo>
                  <a:pt x="342" y="128"/>
                </a:lnTo>
                <a:lnTo>
                  <a:pt x="342" y="128"/>
                </a:lnTo>
                <a:lnTo>
                  <a:pt x="342" y="130"/>
                </a:lnTo>
                <a:lnTo>
                  <a:pt x="340" y="130"/>
                </a:lnTo>
                <a:lnTo>
                  <a:pt x="340" y="130"/>
                </a:lnTo>
                <a:lnTo>
                  <a:pt x="339" y="131"/>
                </a:lnTo>
                <a:lnTo>
                  <a:pt x="339" y="131"/>
                </a:lnTo>
                <a:lnTo>
                  <a:pt x="339" y="133"/>
                </a:lnTo>
                <a:lnTo>
                  <a:pt x="339" y="133"/>
                </a:lnTo>
                <a:lnTo>
                  <a:pt x="339" y="133"/>
                </a:lnTo>
                <a:lnTo>
                  <a:pt x="338" y="133"/>
                </a:lnTo>
                <a:lnTo>
                  <a:pt x="336" y="133"/>
                </a:lnTo>
                <a:lnTo>
                  <a:pt x="336" y="134"/>
                </a:lnTo>
                <a:lnTo>
                  <a:pt x="336" y="134"/>
                </a:lnTo>
                <a:lnTo>
                  <a:pt x="336" y="133"/>
                </a:lnTo>
                <a:lnTo>
                  <a:pt x="335" y="133"/>
                </a:lnTo>
                <a:lnTo>
                  <a:pt x="335" y="133"/>
                </a:lnTo>
                <a:lnTo>
                  <a:pt x="335" y="133"/>
                </a:lnTo>
                <a:lnTo>
                  <a:pt x="335" y="131"/>
                </a:lnTo>
                <a:lnTo>
                  <a:pt x="335" y="131"/>
                </a:lnTo>
                <a:lnTo>
                  <a:pt x="335" y="131"/>
                </a:lnTo>
                <a:lnTo>
                  <a:pt x="336" y="131"/>
                </a:lnTo>
                <a:lnTo>
                  <a:pt x="336" y="130"/>
                </a:lnTo>
                <a:lnTo>
                  <a:pt x="338" y="130"/>
                </a:lnTo>
                <a:lnTo>
                  <a:pt x="338" y="130"/>
                </a:lnTo>
                <a:lnTo>
                  <a:pt x="338" y="130"/>
                </a:lnTo>
                <a:lnTo>
                  <a:pt x="338" y="128"/>
                </a:lnTo>
                <a:lnTo>
                  <a:pt x="338" y="128"/>
                </a:lnTo>
                <a:lnTo>
                  <a:pt x="338" y="128"/>
                </a:lnTo>
                <a:lnTo>
                  <a:pt x="336" y="128"/>
                </a:lnTo>
                <a:lnTo>
                  <a:pt x="336" y="128"/>
                </a:lnTo>
                <a:lnTo>
                  <a:pt x="336" y="128"/>
                </a:lnTo>
                <a:lnTo>
                  <a:pt x="336" y="127"/>
                </a:lnTo>
                <a:lnTo>
                  <a:pt x="335" y="128"/>
                </a:lnTo>
                <a:lnTo>
                  <a:pt x="335" y="128"/>
                </a:lnTo>
                <a:lnTo>
                  <a:pt x="335" y="128"/>
                </a:lnTo>
                <a:lnTo>
                  <a:pt x="335" y="128"/>
                </a:lnTo>
                <a:lnTo>
                  <a:pt x="335" y="128"/>
                </a:lnTo>
                <a:lnTo>
                  <a:pt x="335" y="128"/>
                </a:lnTo>
                <a:lnTo>
                  <a:pt x="335" y="128"/>
                </a:lnTo>
                <a:lnTo>
                  <a:pt x="335" y="128"/>
                </a:lnTo>
                <a:lnTo>
                  <a:pt x="335" y="128"/>
                </a:lnTo>
                <a:lnTo>
                  <a:pt x="333" y="127"/>
                </a:lnTo>
                <a:lnTo>
                  <a:pt x="333" y="127"/>
                </a:lnTo>
                <a:lnTo>
                  <a:pt x="335" y="127"/>
                </a:lnTo>
                <a:lnTo>
                  <a:pt x="335" y="127"/>
                </a:lnTo>
                <a:lnTo>
                  <a:pt x="336" y="127"/>
                </a:lnTo>
                <a:lnTo>
                  <a:pt x="336" y="127"/>
                </a:lnTo>
                <a:lnTo>
                  <a:pt x="336" y="125"/>
                </a:lnTo>
                <a:lnTo>
                  <a:pt x="336" y="125"/>
                </a:lnTo>
                <a:lnTo>
                  <a:pt x="336" y="127"/>
                </a:lnTo>
                <a:lnTo>
                  <a:pt x="336" y="125"/>
                </a:lnTo>
                <a:lnTo>
                  <a:pt x="338" y="125"/>
                </a:lnTo>
                <a:lnTo>
                  <a:pt x="338" y="125"/>
                </a:lnTo>
                <a:lnTo>
                  <a:pt x="338" y="124"/>
                </a:lnTo>
                <a:lnTo>
                  <a:pt x="338" y="124"/>
                </a:lnTo>
                <a:lnTo>
                  <a:pt x="338" y="124"/>
                </a:lnTo>
                <a:lnTo>
                  <a:pt x="339" y="124"/>
                </a:lnTo>
                <a:lnTo>
                  <a:pt x="339" y="124"/>
                </a:lnTo>
                <a:lnTo>
                  <a:pt x="339" y="125"/>
                </a:lnTo>
                <a:lnTo>
                  <a:pt x="339" y="125"/>
                </a:lnTo>
                <a:lnTo>
                  <a:pt x="339" y="125"/>
                </a:lnTo>
                <a:lnTo>
                  <a:pt x="340" y="125"/>
                </a:lnTo>
                <a:lnTo>
                  <a:pt x="340" y="125"/>
                </a:lnTo>
                <a:lnTo>
                  <a:pt x="340" y="125"/>
                </a:lnTo>
                <a:lnTo>
                  <a:pt x="342" y="125"/>
                </a:lnTo>
                <a:lnTo>
                  <a:pt x="342" y="125"/>
                </a:lnTo>
                <a:lnTo>
                  <a:pt x="342" y="125"/>
                </a:lnTo>
                <a:lnTo>
                  <a:pt x="342" y="125"/>
                </a:lnTo>
                <a:lnTo>
                  <a:pt x="342" y="124"/>
                </a:lnTo>
                <a:lnTo>
                  <a:pt x="342" y="124"/>
                </a:lnTo>
                <a:lnTo>
                  <a:pt x="342" y="123"/>
                </a:lnTo>
                <a:lnTo>
                  <a:pt x="342" y="123"/>
                </a:lnTo>
                <a:lnTo>
                  <a:pt x="342" y="121"/>
                </a:lnTo>
                <a:lnTo>
                  <a:pt x="342" y="121"/>
                </a:lnTo>
                <a:lnTo>
                  <a:pt x="340" y="121"/>
                </a:lnTo>
                <a:lnTo>
                  <a:pt x="340" y="123"/>
                </a:lnTo>
                <a:lnTo>
                  <a:pt x="339" y="123"/>
                </a:lnTo>
                <a:lnTo>
                  <a:pt x="338" y="124"/>
                </a:lnTo>
                <a:lnTo>
                  <a:pt x="336" y="124"/>
                </a:lnTo>
                <a:lnTo>
                  <a:pt x="336" y="124"/>
                </a:lnTo>
                <a:lnTo>
                  <a:pt x="336" y="124"/>
                </a:lnTo>
                <a:lnTo>
                  <a:pt x="330" y="125"/>
                </a:lnTo>
                <a:lnTo>
                  <a:pt x="329" y="125"/>
                </a:lnTo>
                <a:lnTo>
                  <a:pt x="329" y="125"/>
                </a:lnTo>
                <a:lnTo>
                  <a:pt x="330" y="125"/>
                </a:lnTo>
                <a:lnTo>
                  <a:pt x="330" y="125"/>
                </a:lnTo>
                <a:lnTo>
                  <a:pt x="332" y="125"/>
                </a:lnTo>
                <a:lnTo>
                  <a:pt x="332" y="124"/>
                </a:lnTo>
                <a:lnTo>
                  <a:pt x="332" y="124"/>
                </a:lnTo>
                <a:lnTo>
                  <a:pt x="332" y="124"/>
                </a:lnTo>
                <a:lnTo>
                  <a:pt x="332" y="124"/>
                </a:lnTo>
                <a:lnTo>
                  <a:pt x="333" y="124"/>
                </a:lnTo>
                <a:lnTo>
                  <a:pt x="333" y="124"/>
                </a:lnTo>
                <a:lnTo>
                  <a:pt x="333" y="123"/>
                </a:lnTo>
                <a:lnTo>
                  <a:pt x="335" y="123"/>
                </a:lnTo>
                <a:lnTo>
                  <a:pt x="335" y="123"/>
                </a:lnTo>
                <a:lnTo>
                  <a:pt x="335" y="123"/>
                </a:lnTo>
                <a:lnTo>
                  <a:pt x="335" y="123"/>
                </a:lnTo>
                <a:lnTo>
                  <a:pt x="335" y="123"/>
                </a:lnTo>
                <a:lnTo>
                  <a:pt x="335" y="124"/>
                </a:lnTo>
                <a:lnTo>
                  <a:pt x="336" y="124"/>
                </a:lnTo>
                <a:lnTo>
                  <a:pt x="336" y="124"/>
                </a:lnTo>
                <a:lnTo>
                  <a:pt x="336" y="123"/>
                </a:lnTo>
                <a:lnTo>
                  <a:pt x="338" y="123"/>
                </a:lnTo>
                <a:lnTo>
                  <a:pt x="338" y="121"/>
                </a:lnTo>
                <a:lnTo>
                  <a:pt x="338" y="121"/>
                </a:lnTo>
                <a:lnTo>
                  <a:pt x="338" y="120"/>
                </a:lnTo>
                <a:lnTo>
                  <a:pt x="338" y="120"/>
                </a:lnTo>
                <a:lnTo>
                  <a:pt x="338" y="120"/>
                </a:lnTo>
                <a:lnTo>
                  <a:pt x="336" y="118"/>
                </a:lnTo>
                <a:lnTo>
                  <a:pt x="336" y="118"/>
                </a:lnTo>
                <a:lnTo>
                  <a:pt x="336" y="118"/>
                </a:lnTo>
                <a:lnTo>
                  <a:pt x="336" y="120"/>
                </a:lnTo>
                <a:lnTo>
                  <a:pt x="336" y="120"/>
                </a:lnTo>
                <a:lnTo>
                  <a:pt x="336" y="120"/>
                </a:lnTo>
                <a:lnTo>
                  <a:pt x="336" y="118"/>
                </a:lnTo>
                <a:lnTo>
                  <a:pt x="336" y="118"/>
                </a:lnTo>
                <a:lnTo>
                  <a:pt x="336" y="118"/>
                </a:lnTo>
                <a:lnTo>
                  <a:pt x="336" y="118"/>
                </a:lnTo>
                <a:lnTo>
                  <a:pt x="335" y="118"/>
                </a:lnTo>
                <a:lnTo>
                  <a:pt x="335" y="118"/>
                </a:lnTo>
                <a:lnTo>
                  <a:pt x="333" y="118"/>
                </a:lnTo>
                <a:lnTo>
                  <a:pt x="333" y="118"/>
                </a:lnTo>
                <a:lnTo>
                  <a:pt x="333" y="118"/>
                </a:lnTo>
                <a:lnTo>
                  <a:pt x="332" y="118"/>
                </a:lnTo>
                <a:lnTo>
                  <a:pt x="330" y="120"/>
                </a:lnTo>
                <a:lnTo>
                  <a:pt x="329" y="120"/>
                </a:lnTo>
                <a:lnTo>
                  <a:pt x="328" y="120"/>
                </a:lnTo>
                <a:lnTo>
                  <a:pt x="328" y="120"/>
                </a:lnTo>
                <a:lnTo>
                  <a:pt x="328" y="120"/>
                </a:lnTo>
                <a:lnTo>
                  <a:pt x="328" y="120"/>
                </a:lnTo>
                <a:lnTo>
                  <a:pt x="328" y="120"/>
                </a:lnTo>
                <a:lnTo>
                  <a:pt x="328" y="121"/>
                </a:lnTo>
                <a:lnTo>
                  <a:pt x="328" y="121"/>
                </a:lnTo>
                <a:lnTo>
                  <a:pt x="328" y="121"/>
                </a:lnTo>
                <a:lnTo>
                  <a:pt x="328" y="123"/>
                </a:lnTo>
                <a:lnTo>
                  <a:pt x="326" y="123"/>
                </a:lnTo>
                <a:lnTo>
                  <a:pt x="326" y="123"/>
                </a:lnTo>
                <a:lnTo>
                  <a:pt x="328" y="123"/>
                </a:lnTo>
                <a:lnTo>
                  <a:pt x="328" y="123"/>
                </a:lnTo>
                <a:lnTo>
                  <a:pt x="328" y="123"/>
                </a:lnTo>
                <a:lnTo>
                  <a:pt x="328" y="123"/>
                </a:lnTo>
                <a:lnTo>
                  <a:pt x="328" y="123"/>
                </a:lnTo>
                <a:lnTo>
                  <a:pt x="326" y="123"/>
                </a:lnTo>
                <a:lnTo>
                  <a:pt x="326" y="124"/>
                </a:lnTo>
                <a:lnTo>
                  <a:pt x="326" y="124"/>
                </a:lnTo>
                <a:lnTo>
                  <a:pt x="326" y="124"/>
                </a:lnTo>
                <a:lnTo>
                  <a:pt x="325" y="124"/>
                </a:lnTo>
                <a:lnTo>
                  <a:pt x="325" y="124"/>
                </a:lnTo>
                <a:lnTo>
                  <a:pt x="325" y="124"/>
                </a:lnTo>
                <a:lnTo>
                  <a:pt x="325" y="124"/>
                </a:lnTo>
                <a:lnTo>
                  <a:pt x="325" y="123"/>
                </a:lnTo>
                <a:lnTo>
                  <a:pt x="325" y="123"/>
                </a:lnTo>
                <a:lnTo>
                  <a:pt x="325" y="123"/>
                </a:lnTo>
                <a:lnTo>
                  <a:pt x="325" y="123"/>
                </a:lnTo>
                <a:lnTo>
                  <a:pt x="325" y="121"/>
                </a:lnTo>
                <a:lnTo>
                  <a:pt x="325" y="121"/>
                </a:lnTo>
                <a:lnTo>
                  <a:pt x="325" y="121"/>
                </a:lnTo>
                <a:lnTo>
                  <a:pt x="325" y="121"/>
                </a:lnTo>
                <a:lnTo>
                  <a:pt x="323" y="121"/>
                </a:lnTo>
                <a:lnTo>
                  <a:pt x="323" y="121"/>
                </a:lnTo>
                <a:lnTo>
                  <a:pt x="323" y="121"/>
                </a:lnTo>
                <a:lnTo>
                  <a:pt x="323" y="121"/>
                </a:lnTo>
                <a:lnTo>
                  <a:pt x="323" y="121"/>
                </a:lnTo>
                <a:lnTo>
                  <a:pt x="323" y="121"/>
                </a:lnTo>
                <a:lnTo>
                  <a:pt x="323" y="123"/>
                </a:lnTo>
                <a:lnTo>
                  <a:pt x="323" y="124"/>
                </a:lnTo>
                <a:lnTo>
                  <a:pt x="323" y="124"/>
                </a:lnTo>
                <a:lnTo>
                  <a:pt x="323" y="124"/>
                </a:lnTo>
                <a:lnTo>
                  <a:pt x="323" y="124"/>
                </a:lnTo>
                <a:lnTo>
                  <a:pt x="323" y="124"/>
                </a:lnTo>
                <a:lnTo>
                  <a:pt x="323" y="124"/>
                </a:lnTo>
                <a:lnTo>
                  <a:pt x="323" y="124"/>
                </a:lnTo>
                <a:lnTo>
                  <a:pt x="322" y="125"/>
                </a:lnTo>
                <a:lnTo>
                  <a:pt x="322" y="125"/>
                </a:lnTo>
                <a:lnTo>
                  <a:pt x="322" y="125"/>
                </a:lnTo>
                <a:lnTo>
                  <a:pt x="322" y="125"/>
                </a:lnTo>
                <a:lnTo>
                  <a:pt x="322" y="125"/>
                </a:lnTo>
                <a:lnTo>
                  <a:pt x="320" y="125"/>
                </a:lnTo>
                <a:lnTo>
                  <a:pt x="320" y="127"/>
                </a:lnTo>
                <a:lnTo>
                  <a:pt x="319" y="127"/>
                </a:lnTo>
                <a:lnTo>
                  <a:pt x="319" y="127"/>
                </a:lnTo>
                <a:lnTo>
                  <a:pt x="319" y="127"/>
                </a:lnTo>
                <a:lnTo>
                  <a:pt x="319" y="127"/>
                </a:lnTo>
                <a:lnTo>
                  <a:pt x="318" y="127"/>
                </a:lnTo>
                <a:lnTo>
                  <a:pt x="318" y="127"/>
                </a:lnTo>
                <a:lnTo>
                  <a:pt x="318" y="125"/>
                </a:lnTo>
                <a:lnTo>
                  <a:pt x="318" y="125"/>
                </a:lnTo>
                <a:lnTo>
                  <a:pt x="319" y="125"/>
                </a:lnTo>
                <a:lnTo>
                  <a:pt x="319" y="125"/>
                </a:lnTo>
                <a:lnTo>
                  <a:pt x="320" y="125"/>
                </a:lnTo>
                <a:lnTo>
                  <a:pt x="320" y="125"/>
                </a:lnTo>
                <a:lnTo>
                  <a:pt x="319" y="124"/>
                </a:lnTo>
                <a:lnTo>
                  <a:pt x="319" y="124"/>
                </a:lnTo>
                <a:lnTo>
                  <a:pt x="319" y="123"/>
                </a:lnTo>
                <a:lnTo>
                  <a:pt x="319" y="123"/>
                </a:lnTo>
                <a:lnTo>
                  <a:pt x="318" y="123"/>
                </a:lnTo>
                <a:lnTo>
                  <a:pt x="318" y="124"/>
                </a:lnTo>
                <a:lnTo>
                  <a:pt x="316" y="124"/>
                </a:lnTo>
                <a:lnTo>
                  <a:pt x="316" y="124"/>
                </a:lnTo>
                <a:lnTo>
                  <a:pt x="316" y="124"/>
                </a:lnTo>
                <a:lnTo>
                  <a:pt x="316" y="124"/>
                </a:lnTo>
                <a:lnTo>
                  <a:pt x="316" y="125"/>
                </a:lnTo>
                <a:lnTo>
                  <a:pt x="316" y="125"/>
                </a:lnTo>
                <a:lnTo>
                  <a:pt x="315" y="124"/>
                </a:lnTo>
                <a:lnTo>
                  <a:pt x="315" y="124"/>
                </a:lnTo>
                <a:lnTo>
                  <a:pt x="313" y="124"/>
                </a:lnTo>
                <a:lnTo>
                  <a:pt x="313" y="124"/>
                </a:lnTo>
                <a:lnTo>
                  <a:pt x="313" y="124"/>
                </a:lnTo>
                <a:lnTo>
                  <a:pt x="315" y="125"/>
                </a:lnTo>
                <a:lnTo>
                  <a:pt x="315" y="125"/>
                </a:lnTo>
                <a:lnTo>
                  <a:pt x="315" y="127"/>
                </a:lnTo>
                <a:lnTo>
                  <a:pt x="312" y="127"/>
                </a:lnTo>
                <a:lnTo>
                  <a:pt x="312" y="127"/>
                </a:lnTo>
                <a:lnTo>
                  <a:pt x="312" y="127"/>
                </a:lnTo>
                <a:lnTo>
                  <a:pt x="312" y="127"/>
                </a:lnTo>
                <a:lnTo>
                  <a:pt x="312" y="125"/>
                </a:lnTo>
                <a:lnTo>
                  <a:pt x="313" y="125"/>
                </a:lnTo>
                <a:lnTo>
                  <a:pt x="313" y="125"/>
                </a:lnTo>
                <a:lnTo>
                  <a:pt x="313" y="125"/>
                </a:lnTo>
                <a:lnTo>
                  <a:pt x="313" y="125"/>
                </a:lnTo>
                <a:lnTo>
                  <a:pt x="313" y="124"/>
                </a:lnTo>
                <a:lnTo>
                  <a:pt x="313" y="124"/>
                </a:lnTo>
                <a:lnTo>
                  <a:pt x="313" y="125"/>
                </a:lnTo>
                <a:lnTo>
                  <a:pt x="313" y="125"/>
                </a:lnTo>
                <a:lnTo>
                  <a:pt x="312" y="125"/>
                </a:lnTo>
                <a:lnTo>
                  <a:pt x="312" y="125"/>
                </a:lnTo>
                <a:lnTo>
                  <a:pt x="312" y="124"/>
                </a:lnTo>
                <a:lnTo>
                  <a:pt x="312" y="124"/>
                </a:lnTo>
                <a:lnTo>
                  <a:pt x="312" y="124"/>
                </a:lnTo>
                <a:lnTo>
                  <a:pt x="312" y="123"/>
                </a:lnTo>
                <a:lnTo>
                  <a:pt x="312" y="123"/>
                </a:lnTo>
                <a:lnTo>
                  <a:pt x="312" y="123"/>
                </a:lnTo>
                <a:lnTo>
                  <a:pt x="312" y="123"/>
                </a:lnTo>
                <a:lnTo>
                  <a:pt x="311" y="123"/>
                </a:lnTo>
                <a:lnTo>
                  <a:pt x="311" y="123"/>
                </a:lnTo>
                <a:lnTo>
                  <a:pt x="309" y="123"/>
                </a:lnTo>
                <a:lnTo>
                  <a:pt x="309" y="123"/>
                </a:lnTo>
                <a:lnTo>
                  <a:pt x="309" y="123"/>
                </a:lnTo>
                <a:lnTo>
                  <a:pt x="308" y="123"/>
                </a:lnTo>
                <a:lnTo>
                  <a:pt x="308" y="123"/>
                </a:lnTo>
                <a:lnTo>
                  <a:pt x="306" y="124"/>
                </a:lnTo>
                <a:lnTo>
                  <a:pt x="305" y="124"/>
                </a:lnTo>
                <a:lnTo>
                  <a:pt x="305" y="125"/>
                </a:lnTo>
                <a:lnTo>
                  <a:pt x="305" y="125"/>
                </a:lnTo>
                <a:lnTo>
                  <a:pt x="305" y="125"/>
                </a:lnTo>
                <a:lnTo>
                  <a:pt x="305" y="125"/>
                </a:lnTo>
                <a:lnTo>
                  <a:pt x="305" y="127"/>
                </a:lnTo>
                <a:lnTo>
                  <a:pt x="305" y="127"/>
                </a:lnTo>
                <a:lnTo>
                  <a:pt x="303" y="127"/>
                </a:lnTo>
                <a:lnTo>
                  <a:pt x="303" y="127"/>
                </a:lnTo>
                <a:lnTo>
                  <a:pt x="305" y="127"/>
                </a:lnTo>
                <a:lnTo>
                  <a:pt x="305" y="127"/>
                </a:lnTo>
                <a:lnTo>
                  <a:pt x="303" y="125"/>
                </a:lnTo>
                <a:lnTo>
                  <a:pt x="303" y="125"/>
                </a:lnTo>
                <a:lnTo>
                  <a:pt x="303" y="125"/>
                </a:lnTo>
                <a:lnTo>
                  <a:pt x="302" y="125"/>
                </a:lnTo>
                <a:lnTo>
                  <a:pt x="302" y="127"/>
                </a:lnTo>
                <a:lnTo>
                  <a:pt x="301" y="127"/>
                </a:lnTo>
                <a:lnTo>
                  <a:pt x="301" y="128"/>
                </a:lnTo>
                <a:lnTo>
                  <a:pt x="301" y="128"/>
                </a:lnTo>
                <a:lnTo>
                  <a:pt x="299" y="128"/>
                </a:lnTo>
                <a:lnTo>
                  <a:pt x="298" y="130"/>
                </a:lnTo>
                <a:lnTo>
                  <a:pt x="298" y="130"/>
                </a:lnTo>
                <a:lnTo>
                  <a:pt x="298" y="130"/>
                </a:lnTo>
                <a:lnTo>
                  <a:pt x="298" y="128"/>
                </a:lnTo>
                <a:lnTo>
                  <a:pt x="296" y="128"/>
                </a:lnTo>
                <a:lnTo>
                  <a:pt x="296" y="128"/>
                </a:lnTo>
                <a:lnTo>
                  <a:pt x="296" y="130"/>
                </a:lnTo>
                <a:lnTo>
                  <a:pt x="296" y="130"/>
                </a:lnTo>
                <a:lnTo>
                  <a:pt x="296" y="130"/>
                </a:lnTo>
                <a:lnTo>
                  <a:pt x="296" y="131"/>
                </a:lnTo>
                <a:lnTo>
                  <a:pt x="296" y="130"/>
                </a:lnTo>
                <a:lnTo>
                  <a:pt x="295" y="130"/>
                </a:lnTo>
                <a:lnTo>
                  <a:pt x="295" y="130"/>
                </a:lnTo>
                <a:lnTo>
                  <a:pt x="295" y="130"/>
                </a:lnTo>
                <a:lnTo>
                  <a:pt x="293" y="130"/>
                </a:lnTo>
                <a:lnTo>
                  <a:pt x="293" y="130"/>
                </a:lnTo>
                <a:lnTo>
                  <a:pt x="295" y="131"/>
                </a:lnTo>
                <a:lnTo>
                  <a:pt x="295" y="131"/>
                </a:lnTo>
                <a:lnTo>
                  <a:pt x="295" y="131"/>
                </a:lnTo>
                <a:lnTo>
                  <a:pt x="295" y="131"/>
                </a:lnTo>
                <a:lnTo>
                  <a:pt x="292" y="131"/>
                </a:lnTo>
                <a:lnTo>
                  <a:pt x="291" y="133"/>
                </a:lnTo>
                <a:lnTo>
                  <a:pt x="289" y="133"/>
                </a:lnTo>
                <a:lnTo>
                  <a:pt x="289" y="133"/>
                </a:lnTo>
                <a:lnTo>
                  <a:pt x="286" y="134"/>
                </a:lnTo>
                <a:lnTo>
                  <a:pt x="285" y="134"/>
                </a:lnTo>
                <a:lnTo>
                  <a:pt x="283" y="134"/>
                </a:lnTo>
                <a:lnTo>
                  <a:pt x="283" y="135"/>
                </a:lnTo>
                <a:lnTo>
                  <a:pt x="283" y="135"/>
                </a:lnTo>
                <a:lnTo>
                  <a:pt x="283" y="135"/>
                </a:lnTo>
                <a:lnTo>
                  <a:pt x="283" y="135"/>
                </a:lnTo>
                <a:lnTo>
                  <a:pt x="282" y="135"/>
                </a:lnTo>
                <a:lnTo>
                  <a:pt x="282" y="135"/>
                </a:lnTo>
                <a:lnTo>
                  <a:pt x="281" y="135"/>
                </a:lnTo>
                <a:lnTo>
                  <a:pt x="281" y="137"/>
                </a:lnTo>
                <a:lnTo>
                  <a:pt x="278" y="138"/>
                </a:lnTo>
                <a:lnTo>
                  <a:pt x="278" y="138"/>
                </a:lnTo>
                <a:lnTo>
                  <a:pt x="278" y="137"/>
                </a:lnTo>
                <a:lnTo>
                  <a:pt x="278" y="137"/>
                </a:lnTo>
                <a:lnTo>
                  <a:pt x="276" y="137"/>
                </a:lnTo>
                <a:lnTo>
                  <a:pt x="276" y="135"/>
                </a:lnTo>
                <a:lnTo>
                  <a:pt x="276" y="135"/>
                </a:lnTo>
                <a:lnTo>
                  <a:pt x="276" y="137"/>
                </a:lnTo>
                <a:lnTo>
                  <a:pt x="276" y="137"/>
                </a:lnTo>
                <a:lnTo>
                  <a:pt x="275" y="138"/>
                </a:lnTo>
                <a:lnTo>
                  <a:pt x="275" y="138"/>
                </a:lnTo>
                <a:lnTo>
                  <a:pt x="275" y="138"/>
                </a:lnTo>
                <a:lnTo>
                  <a:pt x="275" y="140"/>
                </a:lnTo>
                <a:lnTo>
                  <a:pt x="273" y="140"/>
                </a:lnTo>
                <a:lnTo>
                  <a:pt x="273" y="140"/>
                </a:lnTo>
                <a:lnTo>
                  <a:pt x="273" y="140"/>
                </a:lnTo>
                <a:lnTo>
                  <a:pt x="273" y="140"/>
                </a:lnTo>
                <a:lnTo>
                  <a:pt x="272" y="140"/>
                </a:lnTo>
                <a:lnTo>
                  <a:pt x="272" y="140"/>
                </a:lnTo>
                <a:lnTo>
                  <a:pt x="272" y="140"/>
                </a:lnTo>
                <a:lnTo>
                  <a:pt x="273" y="138"/>
                </a:lnTo>
                <a:lnTo>
                  <a:pt x="273" y="138"/>
                </a:lnTo>
                <a:lnTo>
                  <a:pt x="273" y="138"/>
                </a:lnTo>
                <a:lnTo>
                  <a:pt x="275" y="137"/>
                </a:lnTo>
                <a:lnTo>
                  <a:pt x="275" y="137"/>
                </a:lnTo>
                <a:lnTo>
                  <a:pt x="273" y="137"/>
                </a:lnTo>
                <a:lnTo>
                  <a:pt x="273" y="137"/>
                </a:lnTo>
                <a:lnTo>
                  <a:pt x="272" y="137"/>
                </a:lnTo>
                <a:lnTo>
                  <a:pt x="271" y="138"/>
                </a:lnTo>
                <a:lnTo>
                  <a:pt x="271" y="138"/>
                </a:lnTo>
                <a:lnTo>
                  <a:pt x="271" y="138"/>
                </a:lnTo>
                <a:lnTo>
                  <a:pt x="271" y="140"/>
                </a:lnTo>
                <a:lnTo>
                  <a:pt x="271" y="140"/>
                </a:lnTo>
                <a:lnTo>
                  <a:pt x="271" y="140"/>
                </a:lnTo>
                <a:lnTo>
                  <a:pt x="271" y="140"/>
                </a:lnTo>
                <a:lnTo>
                  <a:pt x="269" y="141"/>
                </a:lnTo>
                <a:lnTo>
                  <a:pt x="268" y="141"/>
                </a:lnTo>
                <a:lnTo>
                  <a:pt x="268" y="141"/>
                </a:lnTo>
                <a:lnTo>
                  <a:pt x="266" y="141"/>
                </a:lnTo>
                <a:lnTo>
                  <a:pt x="266" y="143"/>
                </a:lnTo>
                <a:lnTo>
                  <a:pt x="266" y="143"/>
                </a:lnTo>
                <a:lnTo>
                  <a:pt x="266" y="143"/>
                </a:lnTo>
                <a:lnTo>
                  <a:pt x="266" y="143"/>
                </a:lnTo>
                <a:lnTo>
                  <a:pt x="266" y="143"/>
                </a:lnTo>
                <a:lnTo>
                  <a:pt x="265" y="144"/>
                </a:lnTo>
                <a:lnTo>
                  <a:pt x="265" y="144"/>
                </a:lnTo>
                <a:lnTo>
                  <a:pt x="264" y="144"/>
                </a:lnTo>
                <a:lnTo>
                  <a:pt x="264" y="144"/>
                </a:lnTo>
                <a:lnTo>
                  <a:pt x="264" y="144"/>
                </a:lnTo>
                <a:lnTo>
                  <a:pt x="264" y="145"/>
                </a:lnTo>
                <a:lnTo>
                  <a:pt x="264" y="145"/>
                </a:lnTo>
                <a:lnTo>
                  <a:pt x="264" y="145"/>
                </a:lnTo>
                <a:lnTo>
                  <a:pt x="264" y="145"/>
                </a:lnTo>
                <a:lnTo>
                  <a:pt x="264" y="145"/>
                </a:lnTo>
                <a:lnTo>
                  <a:pt x="264" y="147"/>
                </a:lnTo>
                <a:lnTo>
                  <a:pt x="264" y="147"/>
                </a:lnTo>
                <a:lnTo>
                  <a:pt x="264" y="147"/>
                </a:lnTo>
                <a:lnTo>
                  <a:pt x="264" y="147"/>
                </a:lnTo>
                <a:lnTo>
                  <a:pt x="264" y="147"/>
                </a:lnTo>
                <a:lnTo>
                  <a:pt x="264" y="145"/>
                </a:lnTo>
                <a:lnTo>
                  <a:pt x="262" y="147"/>
                </a:lnTo>
                <a:lnTo>
                  <a:pt x="262" y="147"/>
                </a:lnTo>
                <a:lnTo>
                  <a:pt x="262" y="147"/>
                </a:lnTo>
                <a:lnTo>
                  <a:pt x="262" y="147"/>
                </a:lnTo>
                <a:lnTo>
                  <a:pt x="261" y="147"/>
                </a:lnTo>
                <a:lnTo>
                  <a:pt x="259" y="147"/>
                </a:lnTo>
                <a:lnTo>
                  <a:pt x="259" y="148"/>
                </a:lnTo>
                <a:lnTo>
                  <a:pt x="259" y="148"/>
                </a:lnTo>
                <a:lnTo>
                  <a:pt x="259" y="148"/>
                </a:lnTo>
                <a:lnTo>
                  <a:pt x="259" y="148"/>
                </a:lnTo>
                <a:lnTo>
                  <a:pt x="258" y="148"/>
                </a:lnTo>
                <a:lnTo>
                  <a:pt x="258" y="150"/>
                </a:lnTo>
                <a:lnTo>
                  <a:pt x="258" y="150"/>
                </a:lnTo>
                <a:lnTo>
                  <a:pt x="256" y="150"/>
                </a:lnTo>
                <a:lnTo>
                  <a:pt x="256" y="150"/>
                </a:lnTo>
                <a:lnTo>
                  <a:pt x="256" y="150"/>
                </a:lnTo>
                <a:lnTo>
                  <a:pt x="255" y="150"/>
                </a:lnTo>
                <a:lnTo>
                  <a:pt x="255" y="150"/>
                </a:lnTo>
                <a:lnTo>
                  <a:pt x="255" y="150"/>
                </a:lnTo>
                <a:lnTo>
                  <a:pt x="255" y="150"/>
                </a:lnTo>
                <a:lnTo>
                  <a:pt x="255" y="150"/>
                </a:lnTo>
                <a:lnTo>
                  <a:pt x="254" y="150"/>
                </a:lnTo>
                <a:lnTo>
                  <a:pt x="254" y="151"/>
                </a:lnTo>
                <a:lnTo>
                  <a:pt x="251" y="151"/>
                </a:lnTo>
                <a:lnTo>
                  <a:pt x="251" y="151"/>
                </a:lnTo>
                <a:lnTo>
                  <a:pt x="249" y="153"/>
                </a:lnTo>
                <a:lnTo>
                  <a:pt x="249" y="153"/>
                </a:lnTo>
                <a:lnTo>
                  <a:pt x="251" y="154"/>
                </a:lnTo>
                <a:lnTo>
                  <a:pt x="251" y="154"/>
                </a:lnTo>
                <a:lnTo>
                  <a:pt x="249" y="154"/>
                </a:lnTo>
                <a:lnTo>
                  <a:pt x="249" y="154"/>
                </a:lnTo>
                <a:lnTo>
                  <a:pt x="249" y="154"/>
                </a:lnTo>
                <a:lnTo>
                  <a:pt x="249" y="154"/>
                </a:lnTo>
                <a:lnTo>
                  <a:pt x="249" y="153"/>
                </a:lnTo>
                <a:lnTo>
                  <a:pt x="248" y="153"/>
                </a:lnTo>
                <a:lnTo>
                  <a:pt x="248" y="154"/>
                </a:lnTo>
                <a:lnTo>
                  <a:pt x="248" y="154"/>
                </a:lnTo>
                <a:lnTo>
                  <a:pt x="246" y="154"/>
                </a:lnTo>
                <a:lnTo>
                  <a:pt x="246" y="154"/>
                </a:lnTo>
                <a:lnTo>
                  <a:pt x="246" y="154"/>
                </a:lnTo>
                <a:lnTo>
                  <a:pt x="245" y="154"/>
                </a:lnTo>
                <a:lnTo>
                  <a:pt x="244" y="154"/>
                </a:lnTo>
                <a:lnTo>
                  <a:pt x="244" y="154"/>
                </a:lnTo>
                <a:lnTo>
                  <a:pt x="242" y="154"/>
                </a:lnTo>
                <a:lnTo>
                  <a:pt x="242" y="154"/>
                </a:lnTo>
                <a:lnTo>
                  <a:pt x="242" y="155"/>
                </a:lnTo>
                <a:lnTo>
                  <a:pt x="242" y="155"/>
                </a:lnTo>
                <a:lnTo>
                  <a:pt x="242" y="155"/>
                </a:lnTo>
                <a:lnTo>
                  <a:pt x="239" y="155"/>
                </a:lnTo>
                <a:lnTo>
                  <a:pt x="238" y="157"/>
                </a:lnTo>
                <a:lnTo>
                  <a:pt x="236" y="158"/>
                </a:lnTo>
                <a:lnTo>
                  <a:pt x="234" y="160"/>
                </a:lnTo>
                <a:lnTo>
                  <a:pt x="232" y="160"/>
                </a:lnTo>
                <a:lnTo>
                  <a:pt x="232" y="161"/>
                </a:lnTo>
                <a:lnTo>
                  <a:pt x="232" y="161"/>
                </a:lnTo>
                <a:lnTo>
                  <a:pt x="231" y="160"/>
                </a:lnTo>
                <a:lnTo>
                  <a:pt x="231" y="160"/>
                </a:lnTo>
                <a:lnTo>
                  <a:pt x="229" y="161"/>
                </a:lnTo>
                <a:lnTo>
                  <a:pt x="229" y="161"/>
                </a:lnTo>
                <a:lnTo>
                  <a:pt x="229" y="161"/>
                </a:lnTo>
                <a:lnTo>
                  <a:pt x="229" y="161"/>
                </a:lnTo>
                <a:lnTo>
                  <a:pt x="231" y="163"/>
                </a:lnTo>
                <a:lnTo>
                  <a:pt x="231" y="163"/>
                </a:lnTo>
                <a:lnTo>
                  <a:pt x="231" y="163"/>
                </a:lnTo>
                <a:lnTo>
                  <a:pt x="232" y="161"/>
                </a:lnTo>
                <a:lnTo>
                  <a:pt x="232" y="161"/>
                </a:lnTo>
                <a:lnTo>
                  <a:pt x="232" y="163"/>
                </a:lnTo>
                <a:lnTo>
                  <a:pt x="234" y="163"/>
                </a:lnTo>
                <a:lnTo>
                  <a:pt x="234" y="163"/>
                </a:lnTo>
                <a:lnTo>
                  <a:pt x="234" y="161"/>
                </a:lnTo>
                <a:lnTo>
                  <a:pt x="234" y="161"/>
                </a:lnTo>
                <a:lnTo>
                  <a:pt x="234" y="163"/>
                </a:lnTo>
                <a:lnTo>
                  <a:pt x="234" y="163"/>
                </a:lnTo>
                <a:lnTo>
                  <a:pt x="232" y="163"/>
                </a:lnTo>
                <a:lnTo>
                  <a:pt x="232" y="163"/>
                </a:lnTo>
                <a:lnTo>
                  <a:pt x="232" y="163"/>
                </a:lnTo>
                <a:lnTo>
                  <a:pt x="234" y="164"/>
                </a:lnTo>
                <a:lnTo>
                  <a:pt x="235" y="164"/>
                </a:lnTo>
                <a:lnTo>
                  <a:pt x="236" y="163"/>
                </a:lnTo>
                <a:lnTo>
                  <a:pt x="236" y="163"/>
                </a:lnTo>
                <a:lnTo>
                  <a:pt x="239" y="163"/>
                </a:lnTo>
                <a:lnTo>
                  <a:pt x="242" y="161"/>
                </a:lnTo>
                <a:lnTo>
                  <a:pt x="242" y="161"/>
                </a:lnTo>
                <a:lnTo>
                  <a:pt x="242" y="161"/>
                </a:lnTo>
                <a:lnTo>
                  <a:pt x="246" y="160"/>
                </a:lnTo>
                <a:lnTo>
                  <a:pt x="248" y="160"/>
                </a:lnTo>
                <a:lnTo>
                  <a:pt x="249" y="158"/>
                </a:lnTo>
                <a:lnTo>
                  <a:pt x="249" y="158"/>
                </a:lnTo>
                <a:lnTo>
                  <a:pt x="251" y="158"/>
                </a:lnTo>
                <a:lnTo>
                  <a:pt x="251" y="158"/>
                </a:lnTo>
                <a:lnTo>
                  <a:pt x="252" y="158"/>
                </a:lnTo>
                <a:lnTo>
                  <a:pt x="254" y="157"/>
                </a:lnTo>
                <a:lnTo>
                  <a:pt x="255" y="157"/>
                </a:lnTo>
                <a:lnTo>
                  <a:pt x="255" y="157"/>
                </a:lnTo>
                <a:lnTo>
                  <a:pt x="255" y="157"/>
                </a:lnTo>
                <a:lnTo>
                  <a:pt x="255" y="157"/>
                </a:lnTo>
                <a:lnTo>
                  <a:pt x="256" y="157"/>
                </a:lnTo>
                <a:lnTo>
                  <a:pt x="258" y="157"/>
                </a:lnTo>
                <a:lnTo>
                  <a:pt x="258" y="155"/>
                </a:lnTo>
                <a:lnTo>
                  <a:pt x="258" y="155"/>
                </a:lnTo>
                <a:lnTo>
                  <a:pt x="258" y="155"/>
                </a:lnTo>
                <a:lnTo>
                  <a:pt x="258" y="155"/>
                </a:lnTo>
                <a:lnTo>
                  <a:pt x="258" y="155"/>
                </a:lnTo>
                <a:lnTo>
                  <a:pt x="259" y="155"/>
                </a:lnTo>
                <a:lnTo>
                  <a:pt x="259" y="155"/>
                </a:lnTo>
                <a:lnTo>
                  <a:pt x="259" y="155"/>
                </a:lnTo>
                <a:lnTo>
                  <a:pt x="261" y="155"/>
                </a:lnTo>
                <a:lnTo>
                  <a:pt x="264" y="154"/>
                </a:lnTo>
                <a:lnTo>
                  <a:pt x="266" y="154"/>
                </a:lnTo>
                <a:lnTo>
                  <a:pt x="266" y="153"/>
                </a:lnTo>
                <a:lnTo>
                  <a:pt x="268" y="153"/>
                </a:lnTo>
                <a:lnTo>
                  <a:pt x="268" y="153"/>
                </a:lnTo>
                <a:lnTo>
                  <a:pt x="271" y="153"/>
                </a:lnTo>
                <a:lnTo>
                  <a:pt x="272" y="151"/>
                </a:lnTo>
                <a:lnTo>
                  <a:pt x="275" y="150"/>
                </a:lnTo>
                <a:lnTo>
                  <a:pt x="278" y="148"/>
                </a:lnTo>
                <a:lnTo>
                  <a:pt x="278" y="148"/>
                </a:lnTo>
                <a:lnTo>
                  <a:pt x="278" y="148"/>
                </a:lnTo>
                <a:lnTo>
                  <a:pt x="278" y="148"/>
                </a:lnTo>
                <a:lnTo>
                  <a:pt x="278" y="148"/>
                </a:lnTo>
                <a:lnTo>
                  <a:pt x="278" y="148"/>
                </a:lnTo>
                <a:lnTo>
                  <a:pt x="278" y="148"/>
                </a:lnTo>
                <a:lnTo>
                  <a:pt x="278" y="148"/>
                </a:lnTo>
                <a:lnTo>
                  <a:pt x="281" y="148"/>
                </a:lnTo>
                <a:lnTo>
                  <a:pt x="283" y="147"/>
                </a:lnTo>
                <a:lnTo>
                  <a:pt x="285" y="147"/>
                </a:lnTo>
                <a:lnTo>
                  <a:pt x="288" y="145"/>
                </a:lnTo>
                <a:lnTo>
                  <a:pt x="288" y="145"/>
                </a:lnTo>
                <a:lnTo>
                  <a:pt x="288" y="145"/>
                </a:lnTo>
                <a:lnTo>
                  <a:pt x="288" y="145"/>
                </a:lnTo>
                <a:lnTo>
                  <a:pt x="289" y="145"/>
                </a:lnTo>
                <a:lnTo>
                  <a:pt x="289" y="145"/>
                </a:lnTo>
                <a:lnTo>
                  <a:pt x="289" y="144"/>
                </a:lnTo>
                <a:lnTo>
                  <a:pt x="289" y="144"/>
                </a:lnTo>
                <a:lnTo>
                  <a:pt x="289" y="144"/>
                </a:lnTo>
                <a:lnTo>
                  <a:pt x="289" y="144"/>
                </a:lnTo>
                <a:lnTo>
                  <a:pt x="289" y="144"/>
                </a:lnTo>
                <a:lnTo>
                  <a:pt x="289" y="144"/>
                </a:lnTo>
                <a:lnTo>
                  <a:pt x="289" y="144"/>
                </a:lnTo>
                <a:lnTo>
                  <a:pt x="289" y="144"/>
                </a:lnTo>
                <a:lnTo>
                  <a:pt x="291" y="144"/>
                </a:lnTo>
                <a:lnTo>
                  <a:pt x="291" y="145"/>
                </a:lnTo>
                <a:lnTo>
                  <a:pt x="291" y="145"/>
                </a:lnTo>
                <a:lnTo>
                  <a:pt x="296" y="143"/>
                </a:lnTo>
                <a:lnTo>
                  <a:pt x="302" y="140"/>
                </a:lnTo>
                <a:lnTo>
                  <a:pt x="302" y="140"/>
                </a:lnTo>
                <a:lnTo>
                  <a:pt x="302" y="141"/>
                </a:lnTo>
                <a:lnTo>
                  <a:pt x="302" y="141"/>
                </a:lnTo>
                <a:lnTo>
                  <a:pt x="302" y="141"/>
                </a:lnTo>
                <a:lnTo>
                  <a:pt x="302" y="143"/>
                </a:lnTo>
                <a:lnTo>
                  <a:pt x="302" y="143"/>
                </a:lnTo>
                <a:lnTo>
                  <a:pt x="303" y="143"/>
                </a:lnTo>
                <a:lnTo>
                  <a:pt x="303" y="143"/>
                </a:lnTo>
                <a:lnTo>
                  <a:pt x="303" y="143"/>
                </a:lnTo>
                <a:lnTo>
                  <a:pt x="303" y="143"/>
                </a:lnTo>
                <a:lnTo>
                  <a:pt x="305" y="141"/>
                </a:lnTo>
                <a:lnTo>
                  <a:pt x="305" y="141"/>
                </a:lnTo>
                <a:lnTo>
                  <a:pt x="305" y="143"/>
                </a:lnTo>
                <a:lnTo>
                  <a:pt x="305" y="143"/>
                </a:lnTo>
                <a:lnTo>
                  <a:pt x="306" y="143"/>
                </a:lnTo>
                <a:lnTo>
                  <a:pt x="306" y="143"/>
                </a:lnTo>
                <a:lnTo>
                  <a:pt x="306" y="143"/>
                </a:lnTo>
                <a:lnTo>
                  <a:pt x="306" y="141"/>
                </a:lnTo>
                <a:lnTo>
                  <a:pt x="306" y="141"/>
                </a:lnTo>
                <a:lnTo>
                  <a:pt x="306" y="141"/>
                </a:lnTo>
                <a:lnTo>
                  <a:pt x="305" y="141"/>
                </a:lnTo>
                <a:lnTo>
                  <a:pt x="305" y="141"/>
                </a:lnTo>
                <a:lnTo>
                  <a:pt x="305" y="141"/>
                </a:lnTo>
                <a:lnTo>
                  <a:pt x="305" y="141"/>
                </a:lnTo>
                <a:lnTo>
                  <a:pt x="305" y="140"/>
                </a:lnTo>
                <a:lnTo>
                  <a:pt x="305" y="140"/>
                </a:lnTo>
                <a:lnTo>
                  <a:pt x="305" y="138"/>
                </a:lnTo>
                <a:lnTo>
                  <a:pt x="305" y="138"/>
                </a:lnTo>
                <a:lnTo>
                  <a:pt x="305" y="138"/>
                </a:lnTo>
                <a:lnTo>
                  <a:pt x="305" y="138"/>
                </a:lnTo>
                <a:lnTo>
                  <a:pt x="305" y="138"/>
                </a:lnTo>
                <a:lnTo>
                  <a:pt x="306" y="138"/>
                </a:lnTo>
                <a:lnTo>
                  <a:pt x="306" y="138"/>
                </a:lnTo>
                <a:lnTo>
                  <a:pt x="306" y="140"/>
                </a:lnTo>
                <a:lnTo>
                  <a:pt x="306" y="140"/>
                </a:lnTo>
                <a:lnTo>
                  <a:pt x="306" y="138"/>
                </a:lnTo>
                <a:lnTo>
                  <a:pt x="306" y="138"/>
                </a:lnTo>
                <a:lnTo>
                  <a:pt x="306" y="138"/>
                </a:lnTo>
                <a:lnTo>
                  <a:pt x="308" y="140"/>
                </a:lnTo>
                <a:lnTo>
                  <a:pt x="308" y="140"/>
                </a:lnTo>
                <a:lnTo>
                  <a:pt x="308" y="140"/>
                </a:lnTo>
                <a:lnTo>
                  <a:pt x="306" y="141"/>
                </a:lnTo>
                <a:lnTo>
                  <a:pt x="306" y="141"/>
                </a:lnTo>
                <a:lnTo>
                  <a:pt x="306" y="141"/>
                </a:lnTo>
                <a:lnTo>
                  <a:pt x="306" y="141"/>
                </a:lnTo>
                <a:lnTo>
                  <a:pt x="308" y="141"/>
                </a:lnTo>
                <a:lnTo>
                  <a:pt x="308" y="141"/>
                </a:lnTo>
                <a:lnTo>
                  <a:pt x="308" y="141"/>
                </a:lnTo>
                <a:lnTo>
                  <a:pt x="309" y="141"/>
                </a:lnTo>
                <a:lnTo>
                  <a:pt x="309" y="141"/>
                </a:lnTo>
                <a:lnTo>
                  <a:pt x="312" y="140"/>
                </a:lnTo>
                <a:lnTo>
                  <a:pt x="313" y="138"/>
                </a:lnTo>
                <a:lnTo>
                  <a:pt x="315" y="138"/>
                </a:lnTo>
                <a:lnTo>
                  <a:pt x="316" y="137"/>
                </a:lnTo>
                <a:lnTo>
                  <a:pt x="316" y="137"/>
                </a:lnTo>
                <a:lnTo>
                  <a:pt x="316" y="137"/>
                </a:lnTo>
                <a:lnTo>
                  <a:pt x="315" y="137"/>
                </a:lnTo>
                <a:lnTo>
                  <a:pt x="315" y="137"/>
                </a:lnTo>
                <a:lnTo>
                  <a:pt x="315" y="137"/>
                </a:lnTo>
                <a:lnTo>
                  <a:pt x="316" y="135"/>
                </a:lnTo>
                <a:lnTo>
                  <a:pt x="318" y="134"/>
                </a:lnTo>
                <a:lnTo>
                  <a:pt x="319" y="134"/>
                </a:lnTo>
                <a:lnTo>
                  <a:pt x="319" y="135"/>
                </a:lnTo>
                <a:lnTo>
                  <a:pt x="319" y="135"/>
                </a:lnTo>
                <a:lnTo>
                  <a:pt x="319" y="135"/>
                </a:lnTo>
                <a:lnTo>
                  <a:pt x="319" y="135"/>
                </a:lnTo>
                <a:lnTo>
                  <a:pt x="318" y="137"/>
                </a:lnTo>
                <a:lnTo>
                  <a:pt x="318" y="137"/>
                </a:lnTo>
                <a:lnTo>
                  <a:pt x="318" y="137"/>
                </a:lnTo>
                <a:lnTo>
                  <a:pt x="319" y="137"/>
                </a:lnTo>
                <a:lnTo>
                  <a:pt x="319" y="137"/>
                </a:lnTo>
                <a:lnTo>
                  <a:pt x="320" y="135"/>
                </a:lnTo>
                <a:lnTo>
                  <a:pt x="322" y="135"/>
                </a:lnTo>
                <a:lnTo>
                  <a:pt x="320" y="134"/>
                </a:lnTo>
                <a:lnTo>
                  <a:pt x="320" y="134"/>
                </a:lnTo>
                <a:lnTo>
                  <a:pt x="320" y="134"/>
                </a:lnTo>
                <a:lnTo>
                  <a:pt x="322" y="134"/>
                </a:lnTo>
                <a:lnTo>
                  <a:pt x="322" y="134"/>
                </a:lnTo>
                <a:lnTo>
                  <a:pt x="322" y="134"/>
                </a:lnTo>
                <a:lnTo>
                  <a:pt x="322" y="134"/>
                </a:lnTo>
                <a:lnTo>
                  <a:pt x="322" y="135"/>
                </a:lnTo>
                <a:lnTo>
                  <a:pt x="322" y="135"/>
                </a:lnTo>
                <a:lnTo>
                  <a:pt x="323" y="135"/>
                </a:lnTo>
                <a:lnTo>
                  <a:pt x="323" y="134"/>
                </a:lnTo>
                <a:lnTo>
                  <a:pt x="323" y="134"/>
                </a:lnTo>
                <a:lnTo>
                  <a:pt x="325" y="134"/>
                </a:lnTo>
                <a:lnTo>
                  <a:pt x="325" y="134"/>
                </a:lnTo>
                <a:lnTo>
                  <a:pt x="323" y="133"/>
                </a:lnTo>
                <a:lnTo>
                  <a:pt x="323" y="133"/>
                </a:lnTo>
                <a:lnTo>
                  <a:pt x="323" y="133"/>
                </a:lnTo>
                <a:lnTo>
                  <a:pt x="325" y="133"/>
                </a:lnTo>
                <a:lnTo>
                  <a:pt x="325" y="131"/>
                </a:lnTo>
                <a:lnTo>
                  <a:pt x="325" y="131"/>
                </a:lnTo>
                <a:lnTo>
                  <a:pt x="325" y="131"/>
                </a:lnTo>
                <a:lnTo>
                  <a:pt x="325" y="131"/>
                </a:lnTo>
                <a:lnTo>
                  <a:pt x="326" y="130"/>
                </a:lnTo>
                <a:lnTo>
                  <a:pt x="328" y="130"/>
                </a:lnTo>
                <a:lnTo>
                  <a:pt x="329" y="128"/>
                </a:lnTo>
                <a:lnTo>
                  <a:pt x="332" y="128"/>
                </a:lnTo>
                <a:lnTo>
                  <a:pt x="332" y="128"/>
                </a:lnTo>
                <a:lnTo>
                  <a:pt x="332" y="128"/>
                </a:lnTo>
                <a:lnTo>
                  <a:pt x="332" y="128"/>
                </a:lnTo>
                <a:lnTo>
                  <a:pt x="332" y="130"/>
                </a:lnTo>
                <a:lnTo>
                  <a:pt x="330" y="130"/>
                </a:lnTo>
                <a:lnTo>
                  <a:pt x="330" y="130"/>
                </a:lnTo>
                <a:lnTo>
                  <a:pt x="330" y="130"/>
                </a:lnTo>
                <a:lnTo>
                  <a:pt x="330" y="130"/>
                </a:lnTo>
                <a:lnTo>
                  <a:pt x="330" y="130"/>
                </a:lnTo>
                <a:lnTo>
                  <a:pt x="329" y="131"/>
                </a:lnTo>
                <a:lnTo>
                  <a:pt x="329" y="131"/>
                </a:lnTo>
                <a:lnTo>
                  <a:pt x="329" y="131"/>
                </a:lnTo>
                <a:lnTo>
                  <a:pt x="328" y="131"/>
                </a:lnTo>
                <a:lnTo>
                  <a:pt x="326" y="131"/>
                </a:lnTo>
                <a:lnTo>
                  <a:pt x="326" y="131"/>
                </a:lnTo>
                <a:lnTo>
                  <a:pt x="326" y="131"/>
                </a:lnTo>
                <a:lnTo>
                  <a:pt x="326" y="131"/>
                </a:lnTo>
                <a:lnTo>
                  <a:pt x="326" y="131"/>
                </a:lnTo>
                <a:lnTo>
                  <a:pt x="326" y="133"/>
                </a:lnTo>
                <a:lnTo>
                  <a:pt x="326" y="133"/>
                </a:lnTo>
                <a:lnTo>
                  <a:pt x="328" y="133"/>
                </a:lnTo>
                <a:lnTo>
                  <a:pt x="328" y="134"/>
                </a:lnTo>
                <a:lnTo>
                  <a:pt x="328" y="134"/>
                </a:lnTo>
                <a:lnTo>
                  <a:pt x="329" y="134"/>
                </a:lnTo>
                <a:lnTo>
                  <a:pt x="329" y="134"/>
                </a:lnTo>
                <a:lnTo>
                  <a:pt x="329" y="133"/>
                </a:lnTo>
                <a:lnTo>
                  <a:pt x="330" y="133"/>
                </a:lnTo>
                <a:lnTo>
                  <a:pt x="330" y="133"/>
                </a:lnTo>
                <a:lnTo>
                  <a:pt x="332" y="133"/>
                </a:lnTo>
                <a:lnTo>
                  <a:pt x="332" y="133"/>
                </a:lnTo>
                <a:lnTo>
                  <a:pt x="332" y="133"/>
                </a:lnTo>
                <a:lnTo>
                  <a:pt x="333" y="133"/>
                </a:lnTo>
                <a:lnTo>
                  <a:pt x="333" y="133"/>
                </a:lnTo>
                <a:lnTo>
                  <a:pt x="333" y="133"/>
                </a:lnTo>
                <a:lnTo>
                  <a:pt x="332" y="134"/>
                </a:lnTo>
                <a:lnTo>
                  <a:pt x="332" y="134"/>
                </a:lnTo>
                <a:lnTo>
                  <a:pt x="330" y="134"/>
                </a:lnTo>
                <a:lnTo>
                  <a:pt x="330" y="135"/>
                </a:lnTo>
                <a:lnTo>
                  <a:pt x="330" y="135"/>
                </a:lnTo>
                <a:lnTo>
                  <a:pt x="330" y="134"/>
                </a:lnTo>
                <a:lnTo>
                  <a:pt x="330" y="134"/>
                </a:lnTo>
                <a:lnTo>
                  <a:pt x="330" y="135"/>
                </a:lnTo>
                <a:lnTo>
                  <a:pt x="329" y="134"/>
                </a:lnTo>
                <a:lnTo>
                  <a:pt x="329" y="134"/>
                </a:lnTo>
                <a:lnTo>
                  <a:pt x="329" y="135"/>
                </a:lnTo>
                <a:lnTo>
                  <a:pt x="328" y="137"/>
                </a:lnTo>
                <a:lnTo>
                  <a:pt x="328" y="137"/>
                </a:lnTo>
                <a:lnTo>
                  <a:pt x="328" y="137"/>
                </a:lnTo>
                <a:lnTo>
                  <a:pt x="329" y="137"/>
                </a:lnTo>
                <a:lnTo>
                  <a:pt x="329" y="137"/>
                </a:lnTo>
                <a:lnTo>
                  <a:pt x="329" y="137"/>
                </a:lnTo>
                <a:lnTo>
                  <a:pt x="329" y="137"/>
                </a:lnTo>
                <a:lnTo>
                  <a:pt x="329" y="137"/>
                </a:lnTo>
                <a:lnTo>
                  <a:pt x="328" y="137"/>
                </a:lnTo>
                <a:lnTo>
                  <a:pt x="328" y="137"/>
                </a:lnTo>
                <a:lnTo>
                  <a:pt x="328" y="138"/>
                </a:lnTo>
                <a:lnTo>
                  <a:pt x="328" y="138"/>
                </a:lnTo>
                <a:lnTo>
                  <a:pt x="328" y="138"/>
                </a:lnTo>
                <a:lnTo>
                  <a:pt x="328" y="137"/>
                </a:lnTo>
                <a:lnTo>
                  <a:pt x="328" y="137"/>
                </a:lnTo>
                <a:lnTo>
                  <a:pt x="326" y="138"/>
                </a:lnTo>
                <a:lnTo>
                  <a:pt x="326" y="138"/>
                </a:lnTo>
                <a:lnTo>
                  <a:pt x="325" y="138"/>
                </a:lnTo>
                <a:lnTo>
                  <a:pt x="325" y="138"/>
                </a:lnTo>
                <a:lnTo>
                  <a:pt x="323" y="138"/>
                </a:lnTo>
                <a:lnTo>
                  <a:pt x="323" y="140"/>
                </a:lnTo>
                <a:lnTo>
                  <a:pt x="323" y="140"/>
                </a:lnTo>
                <a:lnTo>
                  <a:pt x="320" y="141"/>
                </a:lnTo>
                <a:lnTo>
                  <a:pt x="319" y="141"/>
                </a:lnTo>
                <a:lnTo>
                  <a:pt x="318" y="143"/>
                </a:lnTo>
                <a:lnTo>
                  <a:pt x="318" y="143"/>
                </a:lnTo>
                <a:lnTo>
                  <a:pt x="318" y="143"/>
                </a:lnTo>
                <a:lnTo>
                  <a:pt x="318" y="143"/>
                </a:lnTo>
                <a:lnTo>
                  <a:pt x="318" y="143"/>
                </a:lnTo>
                <a:lnTo>
                  <a:pt x="318" y="144"/>
                </a:lnTo>
                <a:lnTo>
                  <a:pt x="318" y="144"/>
                </a:lnTo>
                <a:lnTo>
                  <a:pt x="319" y="144"/>
                </a:lnTo>
                <a:lnTo>
                  <a:pt x="319" y="144"/>
                </a:lnTo>
                <a:lnTo>
                  <a:pt x="320" y="144"/>
                </a:lnTo>
                <a:lnTo>
                  <a:pt x="320" y="143"/>
                </a:lnTo>
                <a:lnTo>
                  <a:pt x="320" y="143"/>
                </a:lnTo>
                <a:lnTo>
                  <a:pt x="322" y="143"/>
                </a:lnTo>
                <a:lnTo>
                  <a:pt x="322" y="143"/>
                </a:lnTo>
                <a:lnTo>
                  <a:pt x="323" y="141"/>
                </a:lnTo>
                <a:lnTo>
                  <a:pt x="325" y="141"/>
                </a:lnTo>
                <a:lnTo>
                  <a:pt x="326" y="141"/>
                </a:lnTo>
                <a:lnTo>
                  <a:pt x="326" y="141"/>
                </a:lnTo>
                <a:lnTo>
                  <a:pt x="326" y="140"/>
                </a:lnTo>
                <a:lnTo>
                  <a:pt x="326" y="140"/>
                </a:lnTo>
                <a:lnTo>
                  <a:pt x="328" y="140"/>
                </a:lnTo>
                <a:lnTo>
                  <a:pt x="328" y="141"/>
                </a:lnTo>
                <a:lnTo>
                  <a:pt x="328" y="141"/>
                </a:lnTo>
                <a:lnTo>
                  <a:pt x="328" y="140"/>
                </a:lnTo>
                <a:lnTo>
                  <a:pt x="328" y="140"/>
                </a:lnTo>
                <a:lnTo>
                  <a:pt x="329" y="140"/>
                </a:lnTo>
                <a:lnTo>
                  <a:pt x="330" y="138"/>
                </a:lnTo>
                <a:lnTo>
                  <a:pt x="330" y="138"/>
                </a:lnTo>
                <a:lnTo>
                  <a:pt x="332" y="137"/>
                </a:lnTo>
                <a:lnTo>
                  <a:pt x="332" y="137"/>
                </a:lnTo>
                <a:lnTo>
                  <a:pt x="333" y="137"/>
                </a:lnTo>
                <a:lnTo>
                  <a:pt x="336" y="137"/>
                </a:lnTo>
                <a:lnTo>
                  <a:pt x="336" y="137"/>
                </a:lnTo>
                <a:lnTo>
                  <a:pt x="335" y="137"/>
                </a:lnTo>
                <a:lnTo>
                  <a:pt x="335" y="137"/>
                </a:lnTo>
                <a:lnTo>
                  <a:pt x="335" y="138"/>
                </a:lnTo>
                <a:lnTo>
                  <a:pt x="335" y="138"/>
                </a:lnTo>
                <a:lnTo>
                  <a:pt x="336" y="138"/>
                </a:lnTo>
                <a:lnTo>
                  <a:pt x="339" y="137"/>
                </a:lnTo>
                <a:lnTo>
                  <a:pt x="343" y="135"/>
                </a:lnTo>
                <a:lnTo>
                  <a:pt x="343" y="135"/>
                </a:lnTo>
                <a:lnTo>
                  <a:pt x="343" y="137"/>
                </a:lnTo>
                <a:lnTo>
                  <a:pt x="343" y="137"/>
                </a:lnTo>
                <a:lnTo>
                  <a:pt x="345" y="135"/>
                </a:lnTo>
                <a:lnTo>
                  <a:pt x="345" y="135"/>
                </a:lnTo>
                <a:lnTo>
                  <a:pt x="345" y="135"/>
                </a:lnTo>
                <a:lnTo>
                  <a:pt x="345" y="135"/>
                </a:lnTo>
                <a:lnTo>
                  <a:pt x="345" y="134"/>
                </a:lnTo>
                <a:lnTo>
                  <a:pt x="345" y="134"/>
                </a:lnTo>
                <a:lnTo>
                  <a:pt x="346" y="134"/>
                </a:lnTo>
                <a:lnTo>
                  <a:pt x="346" y="134"/>
                </a:lnTo>
                <a:lnTo>
                  <a:pt x="346" y="134"/>
                </a:lnTo>
                <a:lnTo>
                  <a:pt x="346" y="134"/>
                </a:lnTo>
                <a:lnTo>
                  <a:pt x="348" y="134"/>
                </a:lnTo>
                <a:lnTo>
                  <a:pt x="348" y="134"/>
                </a:lnTo>
                <a:lnTo>
                  <a:pt x="350" y="134"/>
                </a:lnTo>
                <a:lnTo>
                  <a:pt x="350" y="134"/>
                </a:lnTo>
                <a:lnTo>
                  <a:pt x="350" y="133"/>
                </a:lnTo>
                <a:lnTo>
                  <a:pt x="352" y="133"/>
                </a:lnTo>
                <a:lnTo>
                  <a:pt x="353" y="133"/>
                </a:lnTo>
                <a:lnTo>
                  <a:pt x="353" y="133"/>
                </a:lnTo>
                <a:lnTo>
                  <a:pt x="353" y="133"/>
                </a:lnTo>
                <a:lnTo>
                  <a:pt x="355" y="133"/>
                </a:lnTo>
                <a:lnTo>
                  <a:pt x="355" y="133"/>
                </a:lnTo>
                <a:lnTo>
                  <a:pt x="355" y="133"/>
                </a:lnTo>
                <a:lnTo>
                  <a:pt x="355" y="133"/>
                </a:lnTo>
                <a:lnTo>
                  <a:pt x="353" y="134"/>
                </a:lnTo>
                <a:lnTo>
                  <a:pt x="353" y="134"/>
                </a:lnTo>
                <a:lnTo>
                  <a:pt x="353" y="134"/>
                </a:lnTo>
                <a:lnTo>
                  <a:pt x="353" y="134"/>
                </a:lnTo>
                <a:lnTo>
                  <a:pt x="346" y="135"/>
                </a:lnTo>
                <a:lnTo>
                  <a:pt x="343" y="137"/>
                </a:lnTo>
                <a:lnTo>
                  <a:pt x="340" y="138"/>
                </a:lnTo>
                <a:lnTo>
                  <a:pt x="340" y="138"/>
                </a:lnTo>
                <a:lnTo>
                  <a:pt x="339" y="138"/>
                </a:lnTo>
                <a:lnTo>
                  <a:pt x="338" y="138"/>
                </a:lnTo>
                <a:lnTo>
                  <a:pt x="338" y="140"/>
                </a:lnTo>
                <a:lnTo>
                  <a:pt x="338" y="140"/>
                </a:lnTo>
                <a:lnTo>
                  <a:pt x="336" y="138"/>
                </a:lnTo>
                <a:lnTo>
                  <a:pt x="336" y="138"/>
                </a:lnTo>
                <a:lnTo>
                  <a:pt x="336" y="138"/>
                </a:lnTo>
                <a:lnTo>
                  <a:pt x="336" y="138"/>
                </a:lnTo>
                <a:lnTo>
                  <a:pt x="336" y="140"/>
                </a:lnTo>
                <a:lnTo>
                  <a:pt x="335" y="140"/>
                </a:lnTo>
                <a:lnTo>
                  <a:pt x="333" y="141"/>
                </a:lnTo>
                <a:lnTo>
                  <a:pt x="333" y="141"/>
                </a:lnTo>
                <a:lnTo>
                  <a:pt x="333" y="141"/>
                </a:lnTo>
                <a:lnTo>
                  <a:pt x="332" y="141"/>
                </a:lnTo>
                <a:lnTo>
                  <a:pt x="332" y="141"/>
                </a:lnTo>
                <a:lnTo>
                  <a:pt x="332" y="140"/>
                </a:lnTo>
                <a:lnTo>
                  <a:pt x="332" y="140"/>
                </a:lnTo>
                <a:lnTo>
                  <a:pt x="332" y="140"/>
                </a:lnTo>
                <a:lnTo>
                  <a:pt x="330" y="141"/>
                </a:lnTo>
                <a:lnTo>
                  <a:pt x="329" y="143"/>
                </a:lnTo>
                <a:lnTo>
                  <a:pt x="329" y="143"/>
                </a:lnTo>
                <a:lnTo>
                  <a:pt x="328" y="143"/>
                </a:lnTo>
                <a:lnTo>
                  <a:pt x="326" y="145"/>
                </a:lnTo>
                <a:lnTo>
                  <a:pt x="326" y="145"/>
                </a:lnTo>
                <a:lnTo>
                  <a:pt x="326" y="144"/>
                </a:lnTo>
                <a:lnTo>
                  <a:pt x="325" y="144"/>
                </a:lnTo>
                <a:lnTo>
                  <a:pt x="323" y="145"/>
                </a:lnTo>
                <a:lnTo>
                  <a:pt x="323" y="145"/>
                </a:lnTo>
                <a:lnTo>
                  <a:pt x="323" y="145"/>
                </a:lnTo>
                <a:lnTo>
                  <a:pt x="323" y="147"/>
                </a:lnTo>
                <a:lnTo>
                  <a:pt x="323" y="147"/>
                </a:lnTo>
                <a:lnTo>
                  <a:pt x="323" y="145"/>
                </a:lnTo>
                <a:lnTo>
                  <a:pt x="323" y="145"/>
                </a:lnTo>
                <a:lnTo>
                  <a:pt x="322" y="147"/>
                </a:lnTo>
                <a:lnTo>
                  <a:pt x="322" y="147"/>
                </a:lnTo>
                <a:lnTo>
                  <a:pt x="322" y="147"/>
                </a:lnTo>
                <a:lnTo>
                  <a:pt x="322" y="147"/>
                </a:lnTo>
                <a:lnTo>
                  <a:pt x="322" y="147"/>
                </a:lnTo>
                <a:lnTo>
                  <a:pt x="322" y="147"/>
                </a:lnTo>
                <a:lnTo>
                  <a:pt x="320" y="147"/>
                </a:lnTo>
                <a:lnTo>
                  <a:pt x="320" y="147"/>
                </a:lnTo>
                <a:lnTo>
                  <a:pt x="320" y="147"/>
                </a:lnTo>
                <a:lnTo>
                  <a:pt x="320" y="147"/>
                </a:lnTo>
                <a:lnTo>
                  <a:pt x="320" y="147"/>
                </a:lnTo>
                <a:lnTo>
                  <a:pt x="319" y="147"/>
                </a:lnTo>
                <a:lnTo>
                  <a:pt x="319" y="147"/>
                </a:lnTo>
                <a:lnTo>
                  <a:pt x="319" y="148"/>
                </a:lnTo>
                <a:lnTo>
                  <a:pt x="318" y="150"/>
                </a:lnTo>
                <a:lnTo>
                  <a:pt x="318" y="150"/>
                </a:lnTo>
                <a:lnTo>
                  <a:pt x="316" y="150"/>
                </a:lnTo>
                <a:lnTo>
                  <a:pt x="316" y="150"/>
                </a:lnTo>
                <a:lnTo>
                  <a:pt x="316" y="150"/>
                </a:lnTo>
                <a:lnTo>
                  <a:pt x="316" y="150"/>
                </a:lnTo>
                <a:lnTo>
                  <a:pt x="316" y="148"/>
                </a:lnTo>
                <a:lnTo>
                  <a:pt x="316" y="148"/>
                </a:lnTo>
                <a:lnTo>
                  <a:pt x="316" y="148"/>
                </a:lnTo>
                <a:lnTo>
                  <a:pt x="316" y="148"/>
                </a:lnTo>
                <a:lnTo>
                  <a:pt x="315" y="147"/>
                </a:lnTo>
                <a:lnTo>
                  <a:pt x="315" y="147"/>
                </a:lnTo>
                <a:lnTo>
                  <a:pt x="313" y="147"/>
                </a:lnTo>
                <a:lnTo>
                  <a:pt x="312" y="148"/>
                </a:lnTo>
                <a:lnTo>
                  <a:pt x="312" y="148"/>
                </a:lnTo>
                <a:lnTo>
                  <a:pt x="312" y="148"/>
                </a:lnTo>
                <a:lnTo>
                  <a:pt x="312" y="148"/>
                </a:lnTo>
                <a:lnTo>
                  <a:pt x="312" y="148"/>
                </a:lnTo>
                <a:lnTo>
                  <a:pt x="312" y="150"/>
                </a:lnTo>
                <a:lnTo>
                  <a:pt x="312" y="150"/>
                </a:lnTo>
                <a:lnTo>
                  <a:pt x="312" y="150"/>
                </a:lnTo>
                <a:lnTo>
                  <a:pt x="312" y="150"/>
                </a:lnTo>
                <a:lnTo>
                  <a:pt x="311" y="150"/>
                </a:lnTo>
                <a:lnTo>
                  <a:pt x="311" y="150"/>
                </a:lnTo>
                <a:lnTo>
                  <a:pt x="311" y="150"/>
                </a:lnTo>
                <a:lnTo>
                  <a:pt x="311" y="150"/>
                </a:lnTo>
                <a:lnTo>
                  <a:pt x="311" y="150"/>
                </a:lnTo>
                <a:lnTo>
                  <a:pt x="311" y="151"/>
                </a:lnTo>
                <a:lnTo>
                  <a:pt x="311" y="151"/>
                </a:lnTo>
                <a:lnTo>
                  <a:pt x="311" y="151"/>
                </a:lnTo>
                <a:lnTo>
                  <a:pt x="311" y="153"/>
                </a:lnTo>
                <a:lnTo>
                  <a:pt x="309" y="153"/>
                </a:lnTo>
                <a:lnTo>
                  <a:pt x="308" y="153"/>
                </a:lnTo>
                <a:lnTo>
                  <a:pt x="308" y="154"/>
                </a:lnTo>
                <a:lnTo>
                  <a:pt x="308" y="154"/>
                </a:lnTo>
                <a:lnTo>
                  <a:pt x="308" y="155"/>
                </a:lnTo>
                <a:lnTo>
                  <a:pt x="308" y="155"/>
                </a:lnTo>
                <a:lnTo>
                  <a:pt x="309" y="155"/>
                </a:lnTo>
                <a:lnTo>
                  <a:pt x="309" y="154"/>
                </a:lnTo>
                <a:lnTo>
                  <a:pt x="309" y="154"/>
                </a:lnTo>
                <a:lnTo>
                  <a:pt x="311" y="153"/>
                </a:lnTo>
                <a:lnTo>
                  <a:pt x="311" y="154"/>
                </a:lnTo>
                <a:lnTo>
                  <a:pt x="311" y="154"/>
                </a:lnTo>
                <a:lnTo>
                  <a:pt x="312" y="153"/>
                </a:lnTo>
                <a:lnTo>
                  <a:pt x="312" y="153"/>
                </a:lnTo>
                <a:lnTo>
                  <a:pt x="312" y="153"/>
                </a:lnTo>
                <a:lnTo>
                  <a:pt x="313" y="153"/>
                </a:lnTo>
                <a:lnTo>
                  <a:pt x="313" y="153"/>
                </a:lnTo>
                <a:lnTo>
                  <a:pt x="313" y="151"/>
                </a:lnTo>
                <a:lnTo>
                  <a:pt x="313" y="151"/>
                </a:lnTo>
                <a:lnTo>
                  <a:pt x="313" y="151"/>
                </a:lnTo>
                <a:lnTo>
                  <a:pt x="313" y="153"/>
                </a:lnTo>
                <a:lnTo>
                  <a:pt x="313" y="153"/>
                </a:lnTo>
                <a:lnTo>
                  <a:pt x="313" y="153"/>
                </a:lnTo>
                <a:lnTo>
                  <a:pt x="313" y="153"/>
                </a:lnTo>
                <a:lnTo>
                  <a:pt x="313" y="153"/>
                </a:lnTo>
                <a:lnTo>
                  <a:pt x="315" y="153"/>
                </a:lnTo>
                <a:lnTo>
                  <a:pt x="316" y="153"/>
                </a:lnTo>
                <a:lnTo>
                  <a:pt x="316" y="153"/>
                </a:lnTo>
                <a:lnTo>
                  <a:pt x="318" y="151"/>
                </a:lnTo>
                <a:lnTo>
                  <a:pt x="319" y="150"/>
                </a:lnTo>
                <a:lnTo>
                  <a:pt x="320" y="150"/>
                </a:lnTo>
                <a:lnTo>
                  <a:pt x="322" y="150"/>
                </a:lnTo>
                <a:lnTo>
                  <a:pt x="322" y="150"/>
                </a:lnTo>
                <a:lnTo>
                  <a:pt x="322" y="150"/>
                </a:lnTo>
                <a:lnTo>
                  <a:pt x="322" y="150"/>
                </a:lnTo>
                <a:lnTo>
                  <a:pt x="323" y="150"/>
                </a:lnTo>
                <a:lnTo>
                  <a:pt x="323" y="148"/>
                </a:lnTo>
                <a:lnTo>
                  <a:pt x="326" y="148"/>
                </a:lnTo>
                <a:lnTo>
                  <a:pt x="328" y="147"/>
                </a:lnTo>
                <a:lnTo>
                  <a:pt x="329" y="147"/>
                </a:lnTo>
                <a:lnTo>
                  <a:pt x="330" y="147"/>
                </a:lnTo>
                <a:lnTo>
                  <a:pt x="330" y="147"/>
                </a:lnTo>
                <a:lnTo>
                  <a:pt x="330" y="147"/>
                </a:lnTo>
                <a:lnTo>
                  <a:pt x="332" y="147"/>
                </a:lnTo>
                <a:lnTo>
                  <a:pt x="333" y="145"/>
                </a:lnTo>
                <a:lnTo>
                  <a:pt x="335" y="144"/>
                </a:lnTo>
                <a:lnTo>
                  <a:pt x="335" y="144"/>
                </a:lnTo>
                <a:lnTo>
                  <a:pt x="336" y="144"/>
                </a:lnTo>
                <a:lnTo>
                  <a:pt x="336" y="144"/>
                </a:lnTo>
                <a:lnTo>
                  <a:pt x="338" y="144"/>
                </a:lnTo>
                <a:lnTo>
                  <a:pt x="339" y="144"/>
                </a:lnTo>
                <a:lnTo>
                  <a:pt x="340" y="143"/>
                </a:lnTo>
                <a:lnTo>
                  <a:pt x="343" y="141"/>
                </a:lnTo>
                <a:lnTo>
                  <a:pt x="343" y="141"/>
                </a:lnTo>
                <a:lnTo>
                  <a:pt x="345" y="141"/>
                </a:lnTo>
                <a:lnTo>
                  <a:pt x="345" y="141"/>
                </a:lnTo>
                <a:lnTo>
                  <a:pt x="345" y="141"/>
                </a:lnTo>
                <a:lnTo>
                  <a:pt x="345" y="141"/>
                </a:lnTo>
                <a:lnTo>
                  <a:pt x="345" y="141"/>
                </a:lnTo>
                <a:lnTo>
                  <a:pt x="346" y="141"/>
                </a:lnTo>
                <a:lnTo>
                  <a:pt x="346" y="141"/>
                </a:lnTo>
                <a:lnTo>
                  <a:pt x="346" y="141"/>
                </a:lnTo>
                <a:lnTo>
                  <a:pt x="346" y="141"/>
                </a:lnTo>
                <a:lnTo>
                  <a:pt x="346" y="140"/>
                </a:lnTo>
                <a:lnTo>
                  <a:pt x="346" y="140"/>
                </a:lnTo>
                <a:lnTo>
                  <a:pt x="349" y="138"/>
                </a:lnTo>
                <a:lnTo>
                  <a:pt x="350" y="138"/>
                </a:lnTo>
                <a:lnTo>
                  <a:pt x="352" y="137"/>
                </a:lnTo>
                <a:lnTo>
                  <a:pt x="352" y="137"/>
                </a:lnTo>
                <a:lnTo>
                  <a:pt x="352" y="138"/>
                </a:lnTo>
                <a:lnTo>
                  <a:pt x="353" y="138"/>
                </a:lnTo>
                <a:lnTo>
                  <a:pt x="353" y="138"/>
                </a:lnTo>
                <a:lnTo>
                  <a:pt x="353" y="138"/>
                </a:lnTo>
                <a:lnTo>
                  <a:pt x="355" y="138"/>
                </a:lnTo>
                <a:lnTo>
                  <a:pt x="355" y="138"/>
                </a:lnTo>
                <a:lnTo>
                  <a:pt x="355" y="138"/>
                </a:lnTo>
                <a:lnTo>
                  <a:pt x="355" y="138"/>
                </a:lnTo>
                <a:lnTo>
                  <a:pt x="355" y="138"/>
                </a:lnTo>
                <a:lnTo>
                  <a:pt x="356" y="138"/>
                </a:lnTo>
                <a:lnTo>
                  <a:pt x="356" y="138"/>
                </a:lnTo>
                <a:lnTo>
                  <a:pt x="356" y="137"/>
                </a:lnTo>
                <a:lnTo>
                  <a:pt x="356" y="137"/>
                </a:lnTo>
                <a:lnTo>
                  <a:pt x="358" y="137"/>
                </a:lnTo>
                <a:lnTo>
                  <a:pt x="360" y="137"/>
                </a:lnTo>
                <a:lnTo>
                  <a:pt x="363" y="135"/>
                </a:lnTo>
                <a:lnTo>
                  <a:pt x="365" y="134"/>
                </a:lnTo>
                <a:lnTo>
                  <a:pt x="363" y="134"/>
                </a:lnTo>
                <a:lnTo>
                  <a:pt x="363" y="134"/>
                </a:lnTo>
                <a:lnTo>
                  <a:pt x="365" y="134"/>
                </a:lnTo>
                <a:lnTo>
                  <a:pt x="365" y="134"/>
                </a:lnTo>
                <a:lnTo>
                  <a:pt x="366" y="134"/>
                </a:lnTo>
                <a:lnTo>
                  <a:pt x="366" y="133"/>
                </a:lnTo>
                <a:lnTo>
                  <a:pt x="366" y="133"/>
                </a:lnTo>
                <a:lnTo>
                  <a:pt x="367" y="134"/>
                </a:lnTo>
                <a:lnTo>
                  <a:pt x="367" y="134"/>
                </a:lnTo>
                <a:lnTo>
                  <a:pt x="367" y="134"/>
                </a:lnTo>
                <a:lnTo>
                  <a:pt x="369" y="134"/>
                </a:lnTo>
                <a:lnTo>
                  <a:pt x="369" y="134"/>
                </a:lnTo>
                <a:lnTo>
                  <a:pt x="367" y="134"/>
                </a:lnTo>
                <a:lnTo>
                  <a:pt x="369" y="134"/>
                </a:lnTo>
                <a:lnTo>
                  <a:pt x="369" y="134"/>
                </a:lnTo>
                <a:lnTo>
                  <a:pt x="367" y="135"/>
                </a:lnTo>
                <a:lnTo>
                  <a:pt x="367" y="135"/>
                </a:lnTo>
                <a:lnTo>
                  <a:pt x="365" y="135"/>
                </a:lnTo>
                <a:lnTo>
                  <a:pt x="365" y="135"/>
                </a:lnTo>
                <a:lnTo>
                  <a:pt x="363" y="135"/>
                </a:lnTo>
                <a:lnTo>
                  <a:pt x="363" y="137"/>
                </a:lnTo>
                <a:lnTo>
                  <a:pt x="363" y="137"/>
                </a:lnTo>
                <a:lnTo>
                  <a:pt x="363" y="137"/>
                </a:lnTo>
                <a:lnTo>
                  <a:pt x="363" y="137"/>
                </a:lnTo>
                <a:lnTo>
                  <a:pt x="363" y="138"/>
                </a:lnTo>
                <a:lnTo>
                  <a:pt x="363" y="138"/>
                </a:lnTo>
                <a:lnTo>
                  <a:pt x="362" y="138"/>
                </a:lnTo>
                <a:lnTo>
                  <a:pt x="359" y="138"/>
                </a:lnTo>
                <a:lnTo>
                  <a:pt x="358" y="140"/>
                </a:lnTo>
                <a:lnTo>
                  <a:pt x="356" y="141"/>
                </a:lnTo>
                <a:lnTo>
                  <a:pt x="356" y="141"/>
                </a:lnTo>
                <a:lnTo>
                  <a:pt x="355" y="141"/>
                </a:lnTo>
                <a:lnTo>
                  <a:pt x="353" y="143"/>
                </a:lnTo>
                <a:lnTo>
                  <a:pt x="352" y="143"/>
                </a:lnTo>
                <a:lnTo>
                  <a:pt x="350" y="143"/>
                </a:lnTo>
                <a:lnTo>
                  <a:pt x="350" y="143"/>
                </a:lnTo>
                <a:lnTo>
                  <a:pt x="350" y="143"/>
                </a:lnTo>
                <a:lnTo>
                  <a:pt x="350" y="143"/>
                </a:lnTo>
                <a:lnTo>
                  <a:pt x="350" y="143"/>
                </a:lnTo>
                <a:lnTo>
                  <a:pt x="350" y="143"/>
                </a:lnTo>
                <a:lnTo>
                  <a:pt x="349" y="143"/>
                </a:lnTo>
                <a:lnTo>
                  <a:pt x="349" y="143"/>
                </a:lnTo>
                <a:lnTo>
                  <a:pt x="349" y="143"/>
                </a:lnTo>
                <a:lnTo>
                  <a:pt x="349" y="143"/>
                </a:lnTo>
                <a:lnTo>
                  <a:pt x="348" y="144"/>
                </a:lnTo>
                <a:lnTo>
                  <a:pt x="348" y="144"/>
                </a:lnTo>
                <a:lnTo>
                  <a:pt x="348" y="144"/>
                </a:lnTo>
                <a:lnTo>
                  <a:pt x="348" y="144"/>
                </a:lnTo>
                <a:lnTo>
                  <a:pt x="348" y="145"/>
                </a:lnTo>
                <a:lnTo>
                  <a:pt x="346" y="145"/>
                </a:lnTo>
                <a:lnTo>
                  <a:pt x="345" y="145"/>
                </a:lnTo>
                <a:lnTo>
                  <a:pt x="345" y="145"/>
                </a:lnTo>
                <a:lnTo>
                  <a:pt x="345" y="145"/>
                </a:lnTo>
                <a:lnTo>
                  <a:pt x="345" y="147"/>
                </a:lnTo>
                <a:lnTo>
                  <a:pt x="343" y="147"/>
                </a:lnTo>
                <a:lnTo>
                  <a:pt x="345" y="147"/>
                </a:lnTo>
                <a:lnTo>
                  <a:pt x="345" y="147"/>
                </a:lnTo>
                <a:lnTo>
                  <a:pt x="343" y="147"/>
                </a:lnTo>
                <a:lnTo>
                  <a:pt x="343" y="147"/>
                </a:lnTo>
                <a:lnTo>
                  <a:pt x="342" y="147"/>
                </a:lnTo>
                <a:lnTo>
                  <a:pt x="342" y="147"/>
                </a:lnTo>
                <a:lnTo>
                  <a:pt x="342" y="147"/>
                </a:lnTo>
                <a:lnTo>
                  <a:pt x="340" y="148"/>
                </a:lnTo>
                <a:lnTo>
                  <a:pt x="340" y="148"/>
                </a:lnTo>
                <a:lnTo>
                  <a:pt x="339" y="147"/>
                </a:lnTo>
                <a:lnTo>
                  <a:pt x="342" y="145"/>
                </a:lnTo>
                <a:lnTo>
                  <a:pt x="342" y="145"/>
                </a:lnTo>
                <a:lnTo>
                  <a:pt x="342" y="145"/>
                </a:lnTo>
                <a:lnTo>
                  <a:pt x="342" y="145"/>
                </a:lnTo>
                <a:lnTo>
                  <a:pt x="343" y="145"/>
                </a:lnTo>
                <a:lnTo>
                  <a:pt x="343" y="145"/>
                </a:lnTo>
                <a:lnTo>
                  <a:pt x="343" y="145"/>
                </a:lnTo>
                <a:lnTo>
                  <a:pt x="343" y="145"/>
                </a:lnTo>
                <a:lnTo>
                  <a:pt x="343" y="145"/>
                </a:lnTo>
                <a:lnTo>
                  <a:pt x="345" y="145"/>
                </a:lnTo>
                <a:lnTo>
                  <a:pt x="345" y="144"/>
                </a:lnTo>
                <a:lnTo>
                  <a:pt x="345" y="144"/>
                </a:lnTo>
                <a:lnTo>
                  <a:pt x="345" y="144"/>
                </a:lnTo>
                <a:lnTo>
                  <a:pt x="345" y="144"/>
                </a:lnTo>
                <a:lnTo>
                  <a:pt x="343" y="144"/>
                </a:lnTo>
                <a:lnTo>
                  <a:pt x="340" y="144"/>
                </a:lnTo>
                <a:lnTo>
                  <a:pt x="336" y="147"/>
                </a:lnTo>
                <a:lnTo>
                  <a:pt x="336" y="147"/>
                </a:lnTo>
                <a:lnTo>
                  <a:pt x="335" y="147"/>
                </a:lnTo>
                <a:lnTo>
                  <a:pt x="335" y="147"/>
                </a:lnTo>
                <a:lnTo>
                  <a:pt x="332" y="148"/>
                </a:lnTo>
                <a:lnTo>
                  <a:pt x="328" y="150"/>
                </a:lnTo>
                <a:lnTo>
                  <a:pt x="328" y="150"/>
                </a:lnTo>
                <a:lnTo>
                  <a:pt x="328" y="150"/>
                </a:lnTo>
                <a:lnTo>
                  <a:pt x="326" y="150"/>
                </a:lnTo>
                <a:lnTo>
                  <a:pt x="326" y="150"/>
                </a:lnTo>
                <a:lnTo>
                  <a:pt x="326" y="151"/>
                </a:lnTo>
                <a:lnTo>
                  <a:pt x="329" y="151"/>
                </a:lnTo>
                <a:lnTo>
                  <a:pt x="329" y="151"/>
                </a:lnTo>
                <a:lnTo>
                  <a:pt x="329" y="151"/>
                </a:lnTo>
                <a:lnTo>
                  <a:pt x="329" y="151"/>
                </a:lnTo>
                <a:lnTo>
                  <a:pt x="328" y="151"/>
                </a:lnTo>
                <a:lnTo>
                  <a:pt x="326" y="151"/>
                </a:lnTo>
                <a:lnTo>
                  <a:pt x="326" y="153"/>
                </a:lnTo>
                <a:lnTo>
                  <a:pt x="326" y="153"/>
                </a:lnTo>
                <a:lnTo>
                  <a:pt x="326" y="153"/>
                </a:lnTo>
                <a:lnTo>
                  <a:pt x="326" y="153"/>
                </a:lnTo>
                <a:lnTo>
                  <a:pt x="326" y="151"/>
                </a:lnTo>
                <a:lnTo>
                  <a:pt x="325" y="151"/>
                </a:lnTo>
                <a:lnTo>
                  <a:pt x="325" y="151"/>
                </a:lnTo>
                <a:lnTo>
                  <a:pt x="325" y="153"/>
                </a:lnTo>
                <a:lnTo>
                  <a:pt x="325" y="153"/>
                </a:lnTo>
                <a:lnTo>
                  <a:pt x="325" y="153"/>
                </a:lnTo>
                <a:lnTo>
                  <a:pt x="325" y="154"/>
                </a:lnTo>
                <a:lnTo>
                  <a:pt x="325" y="154"/>
                </a:lnTo>
                <a:lnTo>
                  <a:pt x="325" y="155"/>
                </a:lnTo>
                <a:lnTo>
                  <a:pt x="325" y="155"/>
                </a:lnTo>
                <a:lnTo>
                  <a:pt x="325" y="155"/>
                </a:lnTo>
                <a:lnTo>
                  <a:pt x="326" y="155"/>
                </a:lnTo>
                <a:lnTo>
                  <a:pt x="326" y="155"/>
                </a:lnTo>
                <a:lnTo>
                  <a:pt x="326" y="155"/>
                </a:lnTo>
                <a:lnTo>
                  <a:pt x="326" y="157"/>
                </a:lnTo>
                <a:lnTo>
                  <a:pt x="326" y="157"/>
                </a:lnTo>
                <a:lnTo>
                  <a:pt x="326" y="157"/>
                </a:lnTo>
                <a:lnTo>
                  <a:pt x="326" y="157"/>
                </a:lnTo>
                <a:lnTo>
                  <a:pt x="328" y="157"/>
                </a:lnTo>
                <a:lnTo>
                  <a:pt x="329" y="157"/>
                </a:lnTo>
                <a:lnTo>
                  <a:pt x="330" y="157"/>
                </a:lnTo>
                <a:lnTo>
                  <a:pt x="332" y="155"/>
                </a:lnTo>
                <a:lnTo>
                  <a:pt x="332" y="155"/>
                </a:lnTo>
                <a:lnTo>
                  <a:pt x="332" y="155"/>
                </a:lnTo>
                <a:lnTo>
                  <a:pt x="332" y="154"/>
                </a:lnTo>
                <a:lnTo>
                  <a:pt x="333" y="154"/>
                </a:lnTo>
                <a:lnTo>
                  <a:pt x="335" y="154"/>
                </a:lnTo>
                <a:lnTo>
                  <a:pt x="335" y="154"/>
                </a:lnTo>
                <a:lnTo>
                  <a:pt x="336" y="154"/>
                </a:lnTo>
                <a:lnTo>
                  <a:pt x="336" y="154"/>
                </a:lnTo>
                <a:lnTo>
                  <a:pt x="335" y="153"/>
                </a:lnTo>
                <a:lnTo>
                  <a:pt x="335" y="153"/>
                </a:lnTo>
                <a:lnTo>
                  <a:pt x="335" y="153"/>
                </a:lnTo>
                <a:lnTo>
                  <a:pt x="336" y="153"/>
                </a:lnTo>
                <a:lnTo>
                  <a:pt x="336" y="153"/>
                </a:lnTo>
                <a:lnTo>
                  <a:pt x="338" y="153"/>
                </a:lnTo>
                <a:lnTo>
                  <a:pt x="338" y="151"/>
                </a:lnTo>
                <a:lnTo>
                  <a:pt x="338" y="151"/>
                </a:lnTo>
                <a:lnTo>
                  <a:pt x="339" y="151"/>
                </a:lnTo>
                <a:lnTo>
                  <a:pt x="339" y="151"/>
                </a:lnTo>
                <a:lnTo>
                  <a:pt x="340" y="151"/>
                </a:lnTo>
                <a:lnTo>
                  <a:pt x="340" y="151"/>
                </a:lnTo>
                <a:lnTo>
                  <a:pt x="340" y="150"/>
                </a:lnTo>
                <a:lnTo>
                  <a:pt x="340" y="150"/>
                </a:lnTo>
                <a:lnTo>
                  <a:pt x="340" y="150"/>
                </a:lnTo>
                <a:lnTo>
                  <a:pt x="342" y="150"/>
                </a:lnTo>
                <a:lnTo>
                  <a:pt x="343" y="150"/>
                </a:lnTo>
                <a:lnTo>
                  <a:pt x="345" y="148"/>
                </a:lnTo>
                <a:lnTo>
                  <a:pt x="346" y="148"/>
                </a:lnTo>
                <a:lnTo>
                  <a:pt x="348" y="147"/>
                </a:lnTo>
                <a:lnTo>
                  <a:pt x="349" y="148"/>
                </a:lnTo>
                <a:lnTo>
                  <a:pt x="349" y="148"/>
                </a:lnTo>
                <a:lnTo>
                  <a:pt x="350" y="147"/>
                </a:lnTo>
                <a:lnTo>
                  <a:pt x="350" y="147"/>
                </a:lnTo>
                <a:lnTo>
                  <a:pt x="352" y="147"/>
                </a:lnTo>
                <a:lnTo>
                  <a:pt x="353" y="147"/>
                </a:lnTo>
                <a:lnTo>
                  <a:pt x="353" y="147"/>
                </a:lnTo>
                <a:lnTo>
                  <a:pt x="353" y="147"/>
                </a:lnTo>
                <a:lnTo>
                  <a:pt x="353" y="145"/>
                </a:lnTo>
                <a:lnTo>
                  <a:pt x="355" y="145"/>
                </a:lnTo>
                <a:lnTo>
                  <a:pt x="355" y="145"/>
                </a:lnTo>
                <a:lnTo>
                  <a:pt x="356" y="145"/>
                </a:lnTo>
                <a:lnTo>
                  <a:pt x="356" y="145"/>
                </a:lnTo>
                <a:lnTo>
                  <a:pt x="356" y="144"/>
                </a:lnTo>
                <a:lnTo>
                  <a:pt x="356" y="144"/>
                </a:lnTo>
                <a:lnTo>
                  <a:pt x="358" y="144"/>
                </a:lnTo>
                <a:lnTo>
                  <a:pt x="359" y="144"/>
                </a:lnTo>
                <a:lnTo>
                  <a:pt x="360" y="143"/>
                </a:lnTo>
                <a:lnTo>
                  <a:pt x="362" y="143"/>
                </a:lnTo>
                <a:lnTo>
                  <a:pt x="362" y="144"/>
                </a:lnTo>
                <a:lnTo>
                  <a:pt x="362" y="144"/>
                </a:lnTo>
                <a:lnTo>
                  <a:pt x="360" y="144"/>
                </a:lnTo>
                <a:lnTo>
                  <a:pt x="359" y="144"/>
                </a:lnTo>
                <a:lnTo>
                  <a:pt x="358" y="145"/>
                </a:lnTo>
                <a:lnTo>
                  <a:pt x="358" y="147"/>
                </a:lnTo>
                <a:lnTo>
                  <a:pt x="358" y="147"/>
                </a:lnTo>
                <a:lnTo>
                  <a:pt x="356" y="147"/>
                </a:lnTo>
                <a:lnTo>
                  <a:pt x="356" y="147"/>
                </a:lnTo>
                <a:lnTo>
                  <a:pt x="355" y="147"/>
                </a:lnTo>
                <a:lnTo>
                  <a:pt x="355" y="147"/>
                </a:lnTo>
                <a:lnTo>
                  <a:pt x="353" y="147"/>
                </a:lnTo>
                <a:lnTo>
                  <a:pt x="353" y="147"/>
                </a:lnTo>
                <a:lnTo>
                  <a:pt x="349" y="148"/>
                </a:lnTo>
                <a:lnTo>
                  <a:pt x="345" y="151"/>
                </a:lnTo>
                <a:lnTo>
                  <a:pt x="345" y="153"/>
                </a:lnTo>
                <a:lnTo>
                  <a:pt x="345" y="153"/>
                </a:lnTo>
                <a:lnTo>
                  <a:pt x="343" y="153"/>
                </a:lnTo>
                <a:lnTo>
                  <a:pt x="342" y="153"/>
                </a:lnTo>
                <a:lnTo>
                  <a:pt x="340" y="153"/>
                </a:lnTo>
                <a:lnTo>
                  <a:pt x="340" y="154"/>
                </a:lnTo>
                <a:lnTo>
                  <a:pt x="340" y="154"/>
                </a:lnTo>
                <a:lnTo>
                  <a:pt x="340" y="154"/>
                </a:lnTo>
                <a:lnTo>
                  <a:pt x="339" y="154"/>
                </a:lnTo>
                <a:lnTo>
                  <a:pt x="339" y="154"/>
                </a:lnTo>
                <a:lnTo>
                  <a:pt x="338" y="154"/>
                </a:lnTo>
                <a:lnTo>
                  <a:pt x="338" y="154"/>
                </a:lnTo>
                <a:lnTo>
                  <a:pt x="338" y="153"/>
                </a:lnTo>
                <a:lnTo>
                  <a:pt x="338" y="153"/>
                </a:lnTo>
                <a:lnTo>
                  <a:pt x="338" y="153"/>
                </a:lnTo>
                <a:lnTo>
                  <a:pt x="338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4"/>
                </a:lnTo>
                <a:lnTo>
                  <a:pt x="336" y="154"/>
                </a:lnTo>
                <a:lnTo>
                  <a:pt x="338" y="154"/>
                </a:lnTo>
                <a:lnTo>
                  <a:pt x="338" y="154"/>
                </a:lnTo>
                <a:lnTo>
                  <a:pt x="336" y="154"/>
                </a:lnTo>
                <a:lnTo>
                  <a:pt x="336" y="154"/>
                </a:lnTo>
                <a:lnTo>
                  <a:pt x="335" y="154"/>
                </a:lnTo>
                <a:lnTo>
                  <a:pt x="333" y="154"/>
                </a:lnTo>
                <a:lnTo>
                  <a:pt x="333" y="155"/>
                </a:lnTo>
                <a:lnTo>
                  <a:pt x="333" y="155"/>
                </a:lnTo>
                <a:lnTo>
                  <a:pt x="333" y="155"/>
                </a:lnTo>
                <a:lnTo>
                  <a:pt x="333" y="155"/>
                </a:lnTo>
                <a:lnTo>
                  <a:pt x="328" y="158"/>
                </a:lnTo>
                <a:lnTo>
                  <a:pt x="328" y="158"/>
                </a:lnTo>
                <a:lnTo>
                  <a:pt x="328" y="158"/>
                </a:lnTo>
                <a:lnTo>
                  <a:pt x="328" y="160"/>
                </a:lnTo>
                <a:lnTo>
                  <a:pt x="326" y="161"/>
                </a:lnTo>
                <a:lnTo>
                  <a:pt x="328" y="161"/>
                </a:lnTo>
                <a:lnTo>
                  <a:pt x="328" y="161"/>
                </a:lnTo>
                <a:lnTo>
                  <a:pt x="326" y="161"/>
                </a:lnTo>
                <a:lnTo>
                  <a:pt x="326" y="161"/>
                </a:lnTo>
                <a:lnTo>
                  <a:pt x="325" y="161"/>
                </a:lnTo>
                <a:lnTo>
                  <a:pt x="325" y="161"/>
                </a:lnTo>
                <a:lnTo>
                  <a:pt x="325" y="161"/>
                </a:lnTo>
                <a:lnTo>
                  <a:pt x="323" y="161"/>
                </a:lnTo>
                <a:lnTo>
                  <a:pt x="323" y="161"/>
                </a:lnTo>
                <a:lnTo>
                  <a:pt x="322" y="161"/>
                </a:lnTo>
                <a:lnTo>
                  <a:pt x="322" y="161"/>
                </a:lnTo>
                <a:lnTo>
                  <a:pt x="322" y="163"/>
                </a:lnTo>
                <a:lnTo>
                  <a:pt x="322" y="163"/>
                </a:lnTo>
                <a:lnTo>
                  <a:pt x="322" y="163"/>
                </a:lnTo>
                <a:lnTo>
                  <a:pt x="320" y="163"/>
                </a:lnTo>
                <a:lnTo>
                  <a:pt x="320" y="164"/>
                </a:lnTo>
                <a:lnTo>
                  <a:pt x="320" y="164"/>
                </a:lnTo>
                <a:lnTo>
                  <a:pt x="319" y="164"/>
                </a:lnTo>
                <a:lnTo>
                  <a:pt x="319" y="164"/>
                </a:lnTo>
                <a:lnTo>
                  <a:pt x="319" y="164"/>
                </a:lnTo>
                <a:lnTo>
                  <a:pt x="319" y="164"/>
                </a:lnTo>
                <a:lnTo>
                  <a:pt x="319" y="164"/>
                </a:lnTo>
                <a:lnTo>
                  <a:pt x="318" y="165"/>
                </a:lnTo>
                <a:lnTo>
                  <a:pt x="318" y="165"/>
                </a:lnTo>
                <a:lnTo>
                  <a:pt x="316" y="165"/>
                </a:lnTo>
                <a:lnTo>
                  <a:pt x="316" y="165"/>
                </a:lnTo>
                <a:lnTo>
                  <a:pt x="316" y="165"/>
                </a:lnTo>
                <a:lnTo>
                  <a:pt x="316" y="165"/>
                </a:lnTo>
                <a:lnTo>
                  <a:pt x="316" y="165"/>
                </a:lnTo>
                <a:lnTo>
                  <a:pt x="316" y="165"/>
                </a:lnTo>
                <a:lnTo>
                  <a:pt x="318" y="165"/>
                </a:lnTo>
                <a:lnTo>
                  <a:pt x="318" y="164"/>
                </a:lnTo>
                <a:lnTo>
                  <a:pt x="318" y="164"/>
                </a:lnTo>
                <a:lnTo>
                  <a:pt x="316" y="164"/>
                </a:lnTo>
                <a:lnTo>
                  <a:pt x="316" y="164"/>
                </a:lnTo>
                <a:lnTo>
                  <a:pt x="316" y="163"/>
                </a:lnTo>
                <a:lnTo>
                  <a:pt x="316" y="163"/>
                </a:lnTo>
                <a:lnTo>
                  <a:pt x="318" y="163"/>
                </a:lnTo>
                <a:lnTo>
                  <a:pt x="319" y="163"/>
                </a:lnTo>
                <a:lnTo>
                  <a:pt x="319" y="163"/>
                </a:lnTo>
                <a:lnTo>
                  <a:pt x="319" y="161"/>
                </a:lnTo>
                <a:lnTo>
                  <a:pt x="319" y="161"/>
                </a:lnTo>
                <a:lnTo>
                  <a:pt x="319" y="160"/>
                </a:lnTo>
                <a:lnTo>
                  <a:pt x="320" y="158"/>
                </a:lnTo>
                <a:lnTo>
                  <a:pt x="320" y="158"/>
                </a:lnTo>
                <a:lnTo>
                  <a:pt x="319" y="158"/>
                </a:lnTo>
                <a:lnTo>
                  <a:pt x="319" y="158"/>
                </a:lnTo>
                <a:lnTo>
                  <a:pt x="319" y="158"/>
                </a:lnTo>
                <a:lnTo>
                  <a:pt x="319" y="158"/>
                </a:lnTo>
                <a:lnTo>
                  <a:pt x="319" y="158"/>
                </a:lnTo>
                <a:lnTo>
                  <a:pt x="319" y="158"/>
                </a:lnTo>
                <a:lnTo>
                  <a:pt x="319" y="157"/>
                </a:lnTo>
                <a:lnTo>
                  <a:pt x="319" y="157"/>
                </a:lnTo>
                <a:lnTo>
                  <a:pt x="319" y="155"/>
                </a:lnTo>
                <a:lnTo>
                  <a:pt x="320" y="155"/>
                </a:lnTo>
                <a:lnTo>
                  <a:pt x="320" y="155"/>
                </a:lnTo>
                <a:lnTo>
                  <a:pt x="319" y="157"/>
                </a:lnTo>
                <a:lnTo>
                  <a:pt x="319" y="157"/>
                </a:lnTo>
                <a:lnTo>
                  <a:pt x="319" y="158"/>
                </a:lnTo>
                <a:lnTo>
                  <a:pt x="319" y="158"/>
                </a:lnTo>
                <a:lnTo>
                  <a:pt x="319" y="158"/>
                </a:lnTo>
                <a:lnTo>
                  <a:pt x="319" y="158"/>
                </a:lnTo>
                <a:lnTo>
                  <a:pt x="320" y="158"/>
                </a:lnTo>
                <a:lnTo>
                  <a:pt x="322" y="158"/>
                </a:lnTo>
                <a:lnTo>
                  <a:pt x="323" y="158"/>
                </a:lnTo>
                <a:lnTo>
                  <a:pt x="323" y="158"/>
                </a:lnTo>
                <a:lnTo>
                  <a:pt x="323" y="160"/>
                </a:lnTo>
                <a:lnTo>
                  <a:pt x="323" y="160"/>
                </a:lnTo>
                <a:lnTo>
                  <a:pt x="323" y="160"/>
                </a:lnTo>
                <a:lnTo>
                  <a:pt x="323" y="158"/>
                </a:lnTo>
                <a:lnTo>
                  <a:pt x="323" y="158"/>
                </a:lnTo>
                <a:lnTo>
                  <a:pt x="323" y="158"/>
                </a:lnTo>
                <a:lnTo>
                  <a:pt x="323" y="158"/>
                </a:lnTo>
                <a:lnTo>
                  <a:pt x="323" y="158"/>
                </a:lnTo>
                <a:lnTo>
                  <a:pt x="323" y="157"/>
                </a:lnTo>
                <a:lnTo>
                  <a:pt x="323" y="157"/>
                </a:lnTo>
                <a:lnTo>
                  <a:pt x="323" y="157"/>
                </a:lnTo>
                <a:lnTo>
                  <a:pt x="323" y="157"/>
                </a:lnTo>
                <a:lnTo>
                  <a:pt x="323" y="157"/>
                </a:lnTo>
                <a:lnTo>
                  <a:pt x="323" y="155"/>
                </a:lnTo>
                <a:lnTo>
                  <a:pt x="323" y="155"/>
                </a:lnTo>
                <a:lnTo>
                  <a:pt x="323" y="155"/>
                </a:lnTo>
                <a:lnTo>
                  <a:pt x="323" y="154"/>
                </a:lnTo>
                <a:lnTo>
                  <a:pt x="323" y="154"/>
                </a:lnTo>
                <a:lnTo>
                  <a:pt x="323" y="154"/>
                </a:lnTo>
                <a:lnTo>
                  <a:pt x="323" y="154"/>
                </a:lnTo>
                <a:lnTo>
                  <a:pt x="323" y="154"/>
                </a:lnTo>
                <a:lnTo>
                  <a:pt x="322" y="154"/>
                </a:lnTo>
                <a:lnTo>
                  <a:pt x="320" y="154"/>
                </a:lnTo>
                <a:lnTo>
                  <a:pt x="319" y="155"/>
                </a:lnTo>
                <a:lnTo>
                  <a:pt x="318" y="155"/>
                </a:lnTo>
                <a:lnTo>
                  <a:pt x="318" y="155"/>
                </a:lnTo>
                <a:lnTo>
                  <a:pt x="315" y="157"/>
                </a:lnTo>
                <a:lnTo>
                  <a:pt x="312" y="158"/>
                </a:lnTo>
                <a:lnTo>
                  <a:pt x="309" y="160"/>
                </a:lnTo>
                <a:lnTo>
                  <a:pt x="306" y="161"/>
                </a:lnTo>
                <a:lnTo>
                  <a:pt x="306" y="161"/>
                </a:lnTo>
                <a:lnTo>
                  <a:pt x="305" y="161"/>
                </a:lnTo>
                <a:lnTo>
                  <a:pt x="305" y="163"/>
                </a:lnTo>
                <a:lnTo>
                  <a:pt x="303" y="163"/>
                </a:lnTo>
                <a:lnTo>
                  <a:pt x="302" y="163"/>
                </a:lnTo>
                <a:lnTo>
                  <a:pt x="302" y="163"/>
                </a:lnTo>
                <a:lnTo>
                  <a:pt x="302" y="163"/>
                </a:lnTo>
                <a:lnTo>
                  <a:pt x="302" y="163"/>
                </a:lnTo>
                <a:lnTo>
                  <a:pt x="301" y="163"/>
                </a:lnTo>
                <a:lnTo>
                  <a:pt x="301" y="164"/>
                </a:lnTo>
                <a:lnTo>
                  <a:pt x="301" y="164"/>
                </a:lnTo>
                <a:lnTo>
                  <a:pt x="301" y="164"/>
                </a:lnTo>
                <a:lnTo>
                  <a:pt x="301" y="165"/>
                </a:lnTo>
                <a:lnTo>
                  <a:pt x="301" y="165"/>
                </a:lnTo>
                <a:lnTo>
                  <a:pt x="299" y="165"/>
                </a:lnTo>
                <a:lnTo>
                  <a:pt x="299" y="165"/>
                </a:lnTo>
                <a:lnTo>
                  <a:pt x="301" y="165"/>
                </a:lnTo>
                <a:lnTo>
                  <a:pt x="301" y="164"/>
                </a:lnTo>
                <a:lnTo>
                  <a:pt x="301" y="164"/>
                </a:lnTo>
                <a:lnTo>
                  <a:pt x="301" y="164"/>
                </a:lnTo>
                <a:lnTo>
                  <a:pt x="301" y="164"/>
                </a:lnTo>
                <a:lnTo>
                  <a:pt x="299" y="164"/>
                </a:lnTo>
                <a:lnTo>
                  <a:pt x="299" y="164"/>
                </a:lnTo>
                <a:lnTo>
                  <a:pt x="298" y="165"/>
                </a:lnTo>
                <a:lnTo>
                  <a:pt x="298" y="165"/>
                </a:lnTo>
                <a:lnTo>
                  <a:pt x="298" y="165"/>
                </a:lnTo>
                <a:lnTo>
                  <a:pt x="298" y="167"/>
                </a:lnTo>
                <a:lnTo>
                  <a:pt x="298" y="167"/>
                </a:lnTo>
                <a:lnTo>
                  <a:pt x="298" y="167"/>
                </a:lnTo>
                <a:lnTo>
                  <a:pt x="298" y="167"/>
                </a:lnTo>
                <a:lnTo>
                  <a:pt x="298" y="167"/>
                </a:lnTo>
                <a:lnTo>
                  <a:pt x="298" y="165"/>
                </a:lnTo>
                <a:lnTo>
                  <a:pt x="298" y="165"/>
                </a:lnTo>
                <a:lnTo>
                  <a:pt x="296" y="165"/>
                </a:lnTo>
                <a:lnTo>
                  <a:pt x="296" y="165"/>
                </a:lnTo>
                <a:lnTo>
                  <a:pt x="296" y="165"/>
                </a:lnTo>
                <a:lnTo>
                  <a:pt x="295" y="165"/>
                </a:lnTo>
                <a:lnTo>
                  <a:pt x="295" y="167"/>
                </a:lnTo>
                <a:lnTo>
                  <a:pt x="295" y="167"/>
                </a:lnTo>
                <a:lnTo>
                  <a:pt x="295" y="167"/>
                </a:lnTo>
                <a:lnTo>
                  <a:pt x="295" y="167"/>
                </a:lnTo>
                <a:lnTo>
                  <a:pt x="295" y="167"/>
                </a:lnTo>
                <a:lnTo>
                  <a:pt x="293" y="167"/>
                </a:lnTo>
                <a:lnTo>
                  <a:pt x="293" y="167"/>
                </a:lnTo>
                <a:lnTo>
                  <a:pt x="293" y="168"/>
                </a:lnTo>
                <a:lnTo>
                  <a:pt x="292" y="168"/>
                </a:lnTo>
                <a:lnTo>
                  <a:pt x="292" y="168"/>
                </a:lnTo>
                <a:lnTo>
                  <a:pt x="292" y="167"/>
                </a:lnTo>
                <a:lnTo>
                  <a:pt x="292" y="167"/>
                </a:lnTo>
                <a:lnTo>
                  <a:pt x="292" y="168"/>
                </a:lnTo>
                <a:lnTo>
                  <a:pt x="291" y="168"/>
                </a:lnTo>
                <a:lnTo>
                  <a:pt x="291" y="168"/>
                </a:lnTo>
                <a:lnTo>
                  <a:pt x="291" y="168"/>
                </a:lnTo>
                <a:lnTo>
                  <a:pt x="291" y="168"/>
                </a:lnTo>
                <a:lnTo>
                  <a:pt x="288" y="170"/>
                </a:lnTo>
                <a:lnTo>
                  <a:pt x="285" y="171"/>
                </a:lnTo>
                <a:lnTo>
                  <a:pt x="281" y="172"/>
                </a:lnTo>
                <a:lnTo>
                  <a:pt x="281" y="172"/>
                </a:lnTo>
                <a:lnTo>
                  <a:pt x="278" y="174"/>
                </a:lnTo>
                <a:lnTo>
                  <a:pt x="275" y="174"/>
                </a:lnTo>
                <a:lnTo>
                  <a:pt x="273" y="175"/>
                </a:lnTo>
                <a:lnTo>
                  <a:pt x="273" y="175"/>
                </a:lnTo>
                <a:lnTo>
                  <a:pt x="273" y="175"/>
                </a:lnTo>
                <a:lnTo>
                  <a:pt x="275" y="177"/>
                </a:lnTo>
                <a:lnTo>
                  <a:pt x="275" y="177"/>
                </a:lnTo>
                <a:lnTo>
                  <a:pt x="275" y="177"/>
                </a:lnTo>
                <a:lnTo>
                  <a:pt x="273" y="177"/>
                </a:lnTo>
                <a:lnTo>
                  <a:pt x="273" y="177"/>
                </a:lnTo>
                <a:lnTo>
                  <a:pt x="273" y="177"/>
                </a:lnTo>
                <a:lnTo>
                  <a:pt x="273" y="177"/>
                </a:lnTo>
                <a:lnTo>
                  <a:pt x="273" y="175"/>
                </a:lnTo>
                <a:lnTo>
                  <a:pt x="272" y="175"/>
                </a:lnTo>
                <a:lnTo>
                  <a:pt x="272" y="175"/>
                </a:lnTo>
                <a:lnTo>
                  <a:pt x="272" y="175"/>
                </a:lnTo>
                <a:lnTo>
                  <a:pt x="271" y="175"/>
                </a:lnTo>
                <a:lnTo>
                  <a:pt x="271" y="177"/>
                </a:lnTo>
                <a:lnTo>
                  <a:pt x="269" y="178"/>
                </a:lnTo>
                <a:lnTo>
                  <a:pt x="269" y="178"/>
                </a:lnTo>
                <a:lnTo>
                  <a:pt x="269" y="177"/>
                </a:lnTo>
                <a:lnTo>
                  <a:pt x="269" y="177"/>
                </a:lnTo>
                <a:lnTo>
                  <a:pt x="268" y="177"/>
                </a:lnTo>
                <a:lnTo>
                  <a:pt x="268" y="177"/>
                </a:lnTo>
                <a:lnTo>
                  <a:pt x="268" y="177"/>
                </a:lnTo>
                <a:lnTo>
                  <a:pt x="268" y="177"/>
                </a:lnTo>
                <a:lnTo>
                  <a:pt x="266" y="177"/>
                </a:lnTo>
                <a:lnTo>
                  <a:pt x="266" y="177"/>
                </a:lnTo>
                <a:lnTo>
                  <a:pt x="268" y="178"/>
                </a:lnTo>
                <a:lnTo>
                  <a:pt x="268" y="178"/>
                </a:lnTo>
                <a:lnTo>
                  <a:pt x="268" y="178"/>
                </a:lnTo>
                <a:lnTo>
                  <a:pt x="266" y="178"/>
                </a:lnTo>
                <a:lnTo>
                  <a:pt x="266" y="178"/>
                </a:lnTo>
                <a:lnTo>
                  <a:pt x="266" y="180"/>
                </a:lnTo>
                <a:lnTo>
                  <a:pt x="266" y="180"/>
                </a:lnTo>
                <a:lnTo>
                  <a:pt x="268" y="180"/>
                </a:lnTo>
                <a:lnTo>
                  <a:pt x="268" y="180"/>
                </a:lnTo>
                <a:lnTo>
                  <a:pt x="266" y="180"/>
                </a:lnTo>
                <a:lnTo>
                  <a:pt x="266" y="180"/>
                </a:lnTo>
                <a:lnTo>
                  <a:pt x="266" y="180"/>
                </a:lnTo>
                <a:lnTo>
                  <a:pt x="266" y="181"/>
                </a:lnTo>
                <a:lnTo>
                  <a:pt x="266" y="181"/>
                </a:lnTo>
                <a:lnTo>
                  <a:pt x="266" y="180"/>
                </a:lnTo>
                <a:lnTo>
                  <a:pt x="265" y="180"/>
                </a:lnTo>
                <a:lnTo>
                  <a:pt x="265" y="180"/>
                </a:lnTo>
                <a:lnTo>
                  <a:pt x="265" y="180"/>
                </a:lnTo>
                <a:lnTo>
                  <a:pt x="264" y="180"/>
                </a:lnTo>
                <a:lnTo>
                  <a:pt x="262" y="180"/>
                </a:lnTo>
                <a:lnTo>
                  <a:pt x="262" y="180"/>
                </a:lnTo>
                <a:lnTo>
                  <a:pt x="262" y="180"/>
                </a:lnTo>
                <a:lnTo>
                  <a:pt x="262" y="180"/>
                </a:lnTo>
                <a:lnTo>
                  <a:pt x="261" y="180"/>
                </a:lnTo>
                <a:lnTo>
                  <a:pt x="261" y="180"/>
                </a:lnTo>
                <a:lnTo>
                  <a:pt x="259" y="180"/>
                </a:lnTo>
                <a:lnTo>
                  <a:pt x="258" y="180"/>
                </a:lnTo>
                <a:lnTo>
                  <a:pt x="258" y="180"/>
                </a:lnTo>
                <a:lnTo>
                  <a:pt x="258" y="180"/>
                </a:lnTo>
                <a:lnTo>
                  <a:pt x="258" y="180"/>
                </a:lnTo>
                <a:lnTo>
                  <a:pt x="258" y="181"/>
                </a:lnTo>
                <a:lnTo>
                  <a:pt x="258" y="181"/>
                </a:lnTo>
                <a:lnTo>
                  <a:pt x="256" y="181"/>
                </a:lnTo>
                <a:lnTo>
                  <a:pt x="256" y="181"/>
                </a:lnTo>
                <a:lnTo>
                  <a:pt x="256" y="181"/>
                </a:lnTo>
                <a:lnTo>
                  <a:pt x="256" y="182"/>
                </a:lnTo>
                <a:lnTo>
                  <a:pt x="256" y="182"/>
                </a:lnTo>
                <a:lnTo>
                  <a:pt x="255" y="184"/>
                </a:lnTo>
                <a:lnTo>
                  <a:pt x="254" y="184"/>
                </a:lnTo>
                <a:lnTo>
                  <a:pt x="254" y="184"/>
                </a:lnTo>
                <a:lnTo>
                  <a:pt x="254" y="185"/>
                </a:lnTo>
                <a:lnTo>
                  <a:pt x="254" y="185"/>
                </a:lnTo>
                <a:lnTo>
                  <a:pt x="252" y="187"/>
                </a:lnTo>
                <a:lnTo>
                  <a:pt x="252" y="187"/>
                </a:lnTo>
                <a:lnTo>
                  <a:pt x="252" y="187"/>
                </a:lnTo>
                <a:lnTo>
                  <a:pt x="252" y="185"/>
                </a:lnTo>
                <a:lnTo>
                  <a:pt x="251" y="185"/>
                </a:lnTo>
                <a:lnTo>
                  <a:pt x="251" y="185"/>
                </a:lnTo>
                <a:lnTo>
                  <a:pt x="249" y="185"/>
                </a:lnTo>
                <a:lnTo>
                  <a:pt x="249" y="185"/>
                </a:lnTo>
                <a:lnTo>
                  <a:pt x="249" y="185"/>
                </a:lnTo>
                <a:lnTo>
                  <a:pt x="249" y="185"/>
                </a:lnTo>
                <a:lnTo>
                  <a:pt x="249" y="187"/>
                </a:lnTo>
                <a:lnTo>
                  <a:pt x="249" y="188"/>
                </a:lnTo>
                <a:lnTo>
                  <a:pt x="248" y="188"/>
                </a:lnTo>
                <a:lnTo>
                  <a:pt x="248" y="188"/>
                </a:lnTo>
                <a:lnTo>
                  <a:pt x="248" y="190"/>
                </a:lnTo>
                <a:lnTo>
                  <a:pt x="246" y="190"/>
                </a:lnTo>
                <a:lnTo>
                  <a:pt x="246" y="190"/>
                </a:lnTo>
                <a:lnTo>
                  <a:pt x="246" y="190"/>
                </a:lnTo>
                <a:lnTo>
                  <a:pt x="246" y="188"/>
                </a:lnTo>
                <a:lnTo>
                  <a:pt x="248" y="188"/>
                </a:lnTo>
                <a:lnTo>
                  <a:pt x="248" y="188"/>
                </a:lnTo>
                <a:lnTo>
                  <a:pt x="246" y="188"/>
                </a:lnTo>
                <a:lnTo>
                  <a:pt x="246" y="188"/>
                </a:lnTo>
                <a:lnTo>
                  <a:pt x="246" y="188"/>
                </a:lnTo>
                <a:lnTo>
                  <a:pt x="245" y="188"/>
                </a:lnTo>
                <a:lnTo>
                  <a:pt x="245" y="190"/>
                </a:lnTo>
                <a:lnTo>
                  <a:pt x="245" y="190"/>
                </a:lnTo>
                <a:lnTo>
                  <a:pt x="245" y="190"/>
                </a:lnTo>
                <a:lnTo>
                  <a:pt x="245" y="190"/>
                </a:lnTo>
                <a:lnTo>
                  <a:pt x="245" y="191"/>
                </a:lnTo>
                <a:lnTo>
                  <a:pt x="246" y="191"/>
                </a:lnTo>
                <a:lnTo>
                  <a:pt x="248" y="190"/>
                </a:lnTo>
                <a:lnTo>
                  <a:pt x="248" y="190"/>
                </a:lnTo>
                <a:lnTo>
                  <a:pt x="249" y="190"/>
                </a:lnTo>
                <a:lnTo>
                  <a:pt x="251" y="188"/>
                </a:lnTo>
                <a:lnTo>
                  <a:pt x="251" y="188"/>
                </a:lnTo>
                <a:lnTo>
                  <a:pt x="251" y="188"/>
                </a:lnTo>
                <a:lnTo>
                  <a:pt x="252" y="188"/>
                </a:lnTo>
                <a:lnTo>
                  <a:pt x="252" y="190"/>
                </a:lnTo>
                <a:lnTo>
                  <a:pt x="251" y="191"/>
                </a:lnTo>
                <a:lnTo>
                  <a:pt x="251" y="191"/>
                </a:lnTo>
                <a:lnTo>
                  <a:pt x="251" y="191"/>
                </a:lnTo>
                <a:lnTo>
                  <a:pt x="251" y="191"/>
                </a:lnTo>
                <a:lnTo>
                  <a:pt x="251" y="190"/>
                </a:lnTo>
                <a:lnTo>
                  <a:pt x="251" y="190"/>
                </a:lnTo>
                <a:lnTo>
                  <a:pt x="251" y="190"/>
                </a:lnTo>
                <a:lnTo>
                  <a:pt x="251" y="190"/>
                </a:lnTo>
                <a:lnTo>
                  <a:pt x="251" y="191"/>
                </a:lnTo>
                <a:lnTo>
                  <a:pt x="249" y="191"/>
                </a:lnTo>
                <a:lnTo>
                  <a:pt x="249" y="192"/>
                </a:lnTo>
                <a:lnTo>
                  <a:pt x="248" y="192"/>
                </a:lnTo>
                <a:lnTo>
                  <a:pt x="246" y="192"/>
                </a:lnTo>
                <a:lnTo>
                  <a:pt x="246" y="194"/>
                </a:lnTo>
                <a:lnTo>
                  <a:pt x="245" y="194"/>
                </a:lnTo>
                <a:lnTo>
                  <a:pt x="242" y="195"/>
                </a:lnTo>
                <a:lnTo>
                  <a:pt x="242" y="195"/>
                </a:lnTo>
                <a:lnTo>
                  <a:pt x="242" y="194"/>
                </a:lnTo>
                <a:lnTo>
                  <a:pt x="244" y="194"/>
                </a:lnTo>
                <a:lnTo>
                  <a:pt x="244" y="194"/>
                </a:lnTo>
                <a:lnTo>
                  <a:pt x="244" y="194"/>
                </a:lnTo>
                <a:lnTo>
                  <a:pt x="245" y="192"/>
                </a:lnTo>
                <a:lnTo>
                  <a:pt x="244" y="192"/>
                </a:lnTo>
                <a:lnTo>
                  <a:pt x="244" y="192"/>
                </a:lnTo>
                <a:lnTo>
                  <a:pt x="242" y="192"/>
                </a:lnTo>
                <a:lnTo>
                  <a:pt x="242" y="192"/>
                </a:lnTo>
                <a:lnTo>
                  <a:pt x="242" y="191"/>
                </a:lnTo>
                <a:lnTo>
                  <a:pt x="242" y="190"/>
                </a:lnTo>
                <a:lnTo>
                  <a:pt x="242" y="190"/>
                </a:lnTo>
                <a:lnTo>
                  <a:pt x="241" y="190"/>
                </a:lnTo>
                <a:lnTo>
                  <a:pt x="241" y="191"/>
                </a:lnTo>
                <a:lnTo>
                  <a:pt x="239" y="191"/>
                </a:lnTo>
                <a:lnTo>
                  <a:pt x="239" y="191"/>
                </a:lnTo>
                <a:lnTo>
                  <a:pt x="239" y="191"/>
                </a:lnTo>
                <a:lnTo>
                  <a:pt x="239" y="192"/>
                </a:lnTo>
                <a:lnTo>
                  <a:pt x="239" y="192"/>
                </a:lnTo>
                <a:lnTo>
                  <a:pt x="241" y="194"/>
                </a:lnTo>
                <a:lnTo>
                  <a:pt x="241" y="194"/>
                </a:lnTo>
                <a:lnTo>
                  <a:pt x="241" y="194"/>
                </a:lnTo>
                <a:lnTo>
                  <a:pt x="241" y="194"/>
                </a:lnTo>
                <a:lnTo>
                  <a:pt x="241" y="194"/>
                </a:lnTo>
                <a:lnTo>
                  <a:pt x="241" y="194"/>
                </a:lnTo>
                <a:lnTo>
                  <a:pt x="241" y="195"/>
                </a:lnTo>
                <a:lnTo>
                  <a:pt x="241" y="195"/>
                </a:lnTo>
                <a:lnTo>
                  <a:pt x="241" y="197"/>
                </a:lnTo>
                <a:lnTo>
                  <a:pt x="241" y="197"/>
                </a:lnTo>
                <a:lnTo>
                  <a:pt x="241" y="197"/>
                </a:lnTo>
                <a:lnTo>
                  <a:pt x="239" y="198"/>
                </a:lnTo>
                <a:lnTo>
                  <a:pt x="239" y="198"/>
                </a:lnTo>
                <a:lnTo>
                  <a:pt x="239" y="200"/>
                </a:lnTo>
                <a:lnTo>
                  <a:pt x="239" y="200"/>
                </a:lnTo>
                <a:lnTo>
                  <a:pt x="239" y="200"/>
                </a:lnTo>
                <a:lnTo>
                  <a:pt x="238" y="200"/>
                </a:lnTo>
                <a:lnTo>
                  <a:pt x="236" y="200"/>
                </a:lnTo>
                <a:lnTo>
                  <a:pt x="235" y="201"/>
                </a:lnTo>
                <a:lnTo>
                  <a:pt x="234" y="201"/>
                </a:lnTo>
                <a:lnTo>
                  <a:pt x="234" y="202"/>
                </a:lnTo>
                <a:lnTo>
                  <a:pt x="232" y="202"/>
                </a:lnTo>
                <a:lnTo>
                  <a:pt x="231" y="202"/>
                </a:lnTo>
                <a:lnTo>
                  <a:pt x="231" y="202"/>
                </a:lnTo>
                <a:lnTo>
                  <a:pt x="231" y="202"/>
                </a:lnTo>
                <a:lnTo>
                  <a:pt x="229" y="202"/>
                </a:lnTo>
                <a:lnTo>
                  <a:pt x="229" y="202"/>
                </a:lnTo>
                <a:lnTo>
                  <a:pt x="229" y="202"/>
                </a:lnTo>
                <a:lnTo>
                  <a:pt x="229" y="202"/>
                </a:lnTo>
                <a:lnTo>
                  <a:pt x="229" y="202"/>
                </a:lnTo>
                <a:lnTo>
                  <a:pt x="228" y="202"/>
                </a:lnTo>
                <a:lnTo>
                  <a:pt x="228" y="204"/>
                </a:lnTo>
                <a:lnTo>
                  <a:pt x="226" y="204"/>
                </a:lnTo>
                <a:lnTo>
                  <a:pt x="226" y="204"/>
                </a:lnTo>
                <a:lnTo>
                  <a:pt x="226" y="202"/>
                </a:lnTo>
                <a:lnTo>
                  <a:pt x="226" y="202"/>
                </a:lnTo>
                <a:lnTo>
                  <a:pt x="225" y="204"/>
                </a:lnTo>
                <a:lnTo>
                  <a:pt x="225" y="204"/>
                </a:lnTo>
                <a:lnTo>
                  <a:pt x="224" y="205"/>
                </a:lnTo>
                <a:lnTo>
                  <a:pt x="224" y="205"/>
                </a:lnTo>
                <a:lnTo>
                  <a:pt x="224" y="205"/>
                </a:lnTo>
                <a:lnTo>
                  <a:pt x="222" y="205"/>
                </a:lnTo>
                <a:lnTo>
                  <a:pt x="222" y="207"/>
                </a:lnTo>
                <a:lnTo>
                  <a:pt x="221" y="207"/>
                </a:lnTo>
                <a:lnTo>
                  <a:pt x="221" y="205"/>
                </a:lnTo>
                <a:lnTo>
                  <a:pt x="221" y="207"/>
                </a:lnTo>
                <a:lnTo>
                  <a:pt x="219" y="207"/>
                </a:lnTo>
                <a:lnTo>
                  <a:pt x="221" y="205"/>
                </a:lnTo>
                <a:lnTo>
                  <a:pt x="219" y="205"/>
                </a:lnTo>
                <a:lnTo>
                  <a:pt x="219" y="205"/>
                </a:lnTo>
                <a:lnTo>
                  <a:pt x="221" y="205"/>
                </a:lnTo>
                <a:lnTo>
                  <a:pt x="221" y="205"/>
                </a:lnTo>
                <a:lnTo>
                  <a:pt x="221" y="205"/>
                </a:lnTo>
                <a:lnTo>
                  <a:pt x="221" y="205"/>
                </a:lnTo>
                <a:lnTo>
                  <a:pt x="221" y="205"/>
                </a:lnTo>
                <a:lnTo>
                  <a:pt x="221" y="205"/>
                </a:lnTo>
                <a:lnTo>
                  <a:pt x="221" y="205"/>
                </a:lnTo>
                <a:lnTo>
                  <a:pt x="221" y="204"/>
                </a:lnTo>
                <a:lnTo>
                  <a:pt x="221" y="204"/>
                </a:lnTo>
                <a:lnTo>
                  <a:pt x="219" y="204"/>
                </a:lnTo>
                <a:lnTo>
                  <a:pt x="219" y="202"/>
                </a:lnTo>
                <a:lnTo>
                  <a:pt x="218" y="202"/>
                </a:lnTo>
                <a:lnTo>
                  <a:pt x="218" y="201"/>
                </a:lnTo>
                <a:lnTo>
                  <a:pt x="218" y="201"/>
                </a:lnTo>
                <a:lnTo>
                  <a:pt x="218" y="201"/>
                </a:lnTo>
                <a:lnTo>
                  <a:pt x="218" y="202"/>
                </a:lnTo>
                <a:lnTo>
                  <a:pt x="218" y="204"/>
                </a:lnTo>
                <a:lnTo>
                  <a:pt x="218" y="204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4"/>
                </a:lnTo>
                <a:lnTo>
                  <a:pt x="216" y="204"/>
                </a:lnTo>
                <a:lnTo>
                  <a:pt x="216" y="204"/>
                </a:lnTo>
                <a:lnTo>
                  <a:pt x="216" y="205"/>
                </a:lnTo>
                <a:lnTo>
                  <a:pt x="216" y="205"/>
                </a:lnTo>
                <a:lnTo>
                  <a:pt x="216" y="207"/>
                </a:lnTo>
                <a:lnTo>
                  <a:pt x="218" y="207"/>
                </a:lnTo>
                <a:lnTo>
                  <a:pt x="218" y="207"/>
                </a:lnTo>
                <a:lnTo>
                  <a:pt x="218" y="207"/>
                </a:lnTo>
                <a:lnTo>
                  <a:pt x="218" y="207"/>
                </a:lnTo>
                <a:lnTo>
                  <a:pt x="218" y="207"/>
                </a:lnTo>
                <a:lnTo>
                  <a:pt x="219" y="207"/>
                </a:lnTo>
                <a:lnTo>
                  <a:pt x="219" y="205"/>
                </a:lnTo>
                <a:lnTo>
                  <a:pt x="219" y="205"/>
                </a:lnTo>
                <a:lnTo>
                  <a:pt x="219" y="207"/>
                </a:lnTo>
                <a:lnTo>
                  <a:pt x="218" y="207"/>
                </a:lnTo>
                <a:lnTo>
                  <a:pt x="219" y="207"/>
                </a:lnTo>
                <a:lnTo>
                  <a:pt x="219" y="207"/>
                </a:lnTo>
                <a:lnTo>
                  <a:pt x="218" y="208"/>
                </a:lnTo>
                <a:lnTo>
                  <a:pt x="218" y="208"/>
                </a:lnTo>
                <a:lnTo>
                  <a:pt x="218" y="208"/>
                </a:lnTo>
                <a:lnTo>
                  <a:pt x="218" y="207"/>
                </a:lnTo>
                <a:lnTo>
                  <a:pt x="216" y="207"/>
                </a:lnTo>
                <a:lnTo>
                  <a:pt x="216" y="207"/>
                </a:lnTo>
                <a:lnTo>
                  <a:pt x="216" y="207"/>
                </a:lnTo>
                <a:lnTo>
                  <a:pt x="216" y="207"/>
                </a:lnTo>
                <a:lnTo>
                  <a:pt x="216" y="207"/>
                </a:lnTo>
                <a:lnTo>
                  <a:pt x="216" y="207"/>
                </a:lnTo>
                <a:lnTo>
                  <a:pt x="216" y="207"/>
                </a:lnTo>
                <a:lnTo>
                  <a:pt x="215" y="205"/>
                </a:lnTo>
                <a:lnTo>
                  <a:pt x="215" y="205"/>
                </a:lnTo>
                <a:lnTo>
                  <a:pt x="215" y="205"/>
                </a:lnTo>
                <a:lnTo>
                  <a:pt x="214" y="205"/>
                </a:lnTo>
                <a:lnTo>
                  <a:pt x="214" y="205"/>
                </a:lnTo>
                <a:lnTo>
                  <a:pt x="214" y="205"/>
                </a:lnTo>
                <a:lnTo>
                  <a:pt x="214" y="205"/>
                </a:lnTo>
                <a:lnTo>
                  <a:pt x="212" y="205"/>
                </a:lnTo>
                <a:lnTo>
                  <a:pt x="212" y="205"/>
                </a:lnTo>
                <a:lnTo>
                  <a:pt x="212" y="205"/>
                </a:lnTo>
                <a:lnTo>
                  <a:pt x="211" y="205"/>
                </a:lnTo>
                <a:lnTo>
                  <a:pt x="211" y="205"/>
                </a:lnTo>
                <a:lnTo>
                  <a:pt x="209" y="205"/>
                </a:lnTo>
                <a:lnTo>
                  <a:pt x="209" y="207"/>
                </a:lnTo>
                <a:lnTo>
                  <a:pt x="209" y="207"/>
                </a:lnTo>
                <a:lnTo>
                  <a:pt x="209" y="207"/>
                </a:lnTo>
                <a:lnTo>
                  <a:pt x="209" y="207"/>
                </a:lnTo>
                <a:lnTo>
                  <a:pt x="209" y="207"/>
                </a:lnTo>
                <a:lnTo>
                  <a:pt x="208" y="208"/>
                </a:lnTo>
                <a:lnTo>
                  <a:pt x="208" y="208"/>
                </a:lnTo>
                <a:lnTo>
                  <a:pt x="208" y="208"/>
                </a:lnTo>
                <a:lnTo>
                  <a:pt x="209" y="208"/>
                </a:lnTo>
                <a:lnTo>
                  <a:pt x="209" y="208"/>
                </a:lnTo>
                <a:lnTo>
                  <a:pt x="209" y="210"/>
                </a:lnTo>
                <a:lnTo>
                  <a:pt x="209" y="210"/>
                </a:lnTo>
                <a:lnTo>
                  <a:pt x="209" y="210"/>
                </a:lnTo>
                <a:lnTo>
                  <a:pt x="208" y="210"/>
                </a:lnTo>
                <a:lnTo>
                  <a:pt x="207" y="208"/>
                </a:lnTo>
                <a:lnTo>
                  <a:pt x="207" y="208"/>
                </a:lnTo>
                <a:lnTo>
                  <a:pt x="207" y="208"/>
                </a:lnTo>
                <a:lnTo>
                  <a:pt x="207" y="208"/>
                </a:lnTo>
                <a:lnTo>
                  <a:pt x="207" y="207"/>
                </a:lnTo>
                <a:lnTo>
                  <a:pt x="207" y="207"/>
                </a:lnTo>
                <a:lnTo>
                  <a:pt x="207" y="207"/>
                </a:lnTo>
                <a:lnTo>
                  <a:pt x="207" y="207"/>
                </a:lnTo>
                <a:lnTo>
                  <a:pt x="207" y="207"/>
                </a:lnTo>
                <a:lnTo>
                  <a:pt x="205" y="207"/>
                </a:lnTo>
                <a:lnTo>
                  <a:pt x="205" y="207"/>
                </a:lnTo>
                <a:lnTo>
                  <a:pt x="205" y="207"/>
                </a:lnTo>
                <a:lnTo>
                  <a:pt x="205" y="207"/>
                </a:lnTo>
                <a:lnTo>
                  <a:pt x="205" y="205"/>
                </a:lnTo>
                <a:lnTo>
                  <a:pt x="205" y="205"/>
                </a:lnTo>
                <a:lnTo>
                  <a:pt x="207" y="205"/>
                </a:lnTo>
                <a:lnTo>
                  <a:pt x="207" y="205"/>
                </a:lnTo>
                <a:lnTo>
                  <a:pt x="207" y="204"/>
                </a:lnTo>
                <a:lnTo>
                  <a:pt x="207" y="204"/>
                </a:lnTo>
                <a:lnTo>
                  <a:pt x="205" y="204"/>
                </a:lnTo>
                <a:lnTo>
                  <a:pt x="205" y="204"/>
                </a:lnTo>
                <a:lnTo>
                  <a:pt x="205" y="204"/>
                </a:lnTo>
                <a:lnTo>
                  <a:pt x="204" y="204"/>
                </a:lnTo>
                <a:lnTo>
                  <a:pt x="202" y="205"/>
                </a:lnTo>
                <a:lnTo>
                  <a:pt x="202" y="205"/>
                </a:lnTo>
                <a:lnTo>
                  <a:pt x="202" y="205"/>
                </a:lnTo>
                <a:lnTo>
                  <a:pt x="202" y="205"/>
                </a:lnTo>
                <a:lnTo>
                  <a:pt x="202" y="207"/>
                </a:lnTo>
                <a:lnTo>
                  <a:pt x="204" y="207"/>
                </a:lnTo>
                <a:lnTo>
                  <a:pt x="204" y="207"/>
                </a:lnTo>
                <a:lnTo>
                  <a:pt x="202" y="207"/>
                </a:lnTo>
                <a:lnTo>
                  <a:pt x="202" y="207"/>
                </a:lnTo>
                <a:lnTo>
                  <a:pt x="202" y="207"/>
                </a:lnTo>
                <a:lnTo>
                  <a:pt x="202" y="208"/>
                </a:lnTo>
                <a:lnTo>
                  <a:pt x="202" y="210"/>
                </a:lnTo>
                <a:lnTo>
                  <a:pt x="201" y="211"/>
                </a:lnTo>
                <a:lnTo>
                  <a:pt x="202" y="211"/>
                </a:lnTo>
                <a:lnTo>
                  <a:pt x="202" y="211"/>
                </a:lnTo>
                <a:lnTo>
                  <a:pt x="202" y="211"/>
                </a:lnTo>
                <a:lnTo>
                  <a:pt x="201" y="211"/>
                </a:lnTo>
                <a:lnTo>
                  <a:pt x="201" y="211"/>
                </a:lnTo>
                <a:lnTo>
                  <a:pt x="201" y="211"/>
                </a:lnTo>
                <a:lnTo>
                  <a:pt x="201" y="212"/>
                </a:lnTo>
                <a:lnTo>
                  <a:pt x="201" y="212"/>
                </a:lnTo>
                <a:lnTo>
                  <a:pt x="202" y="212"/>
                </a:lnTo>
                <a:lnTo>
                  <a:pt x="202" y="212"/>
                </a:lnTo>
                <a:lnTo>
                  <a:pt x="202" y="214"/>
                </a:lnTo>
                <a:lnTo>
                  <a:pt x="202" y="214"/>
                </a:lnTo>
                <a:lnTo>
                  <a:pt x="201" y="212"/>
                </a:lnTo>
                <a:lnTo>
                  <a:pt x="199" y="212"/>
                </a:lnTo>
                <a:lnTo>
                  <a:pt x="199" y="211"/>
                </a:lnTo>
                <a:lnTo>
                  <a:pt x="199" y="211"/>
                </a:lnTo>
                <a:lnTo>
                  <a:pt x="199" y="211"/>
                </a:lnTo>
                <a:lnTo>
                  <a:pt x="199" y="210"/>
                </a:lnTo>
                <a:lnTo>
                  <a:pt x="199" y="210"/>
                </a:lnTo>
                <a:lnTo>
                  <a:pt x="199" y="210"/>
                </a:lnTo>
                <a:lnTo>
                  <a:pt x="199" y="210"/>
                </a:lnTo>
                <a:lnTo>
                  <a:pt x="199" y="210"/>
                </a:lnTo>
                <a:lnTo>
                  <a:pt x="198" y="210"/>
                </a:lnTo>
                <a:lnTo>
                  <a:pt x="199" y="208"/>
                </a:lnTo>
                <a:lnTo>
                  <a:pt x="199" y="208"/>
                </a:lnTo>
                <a:lnTo>
                  <a:pt x="199" y="208"/>
                </a:lnTo>
                <a:lnTo>
                  <a:pt x="198" y="208"/>
                </a:lnTo>
                <a:lnTo>
                  <a:pt x="198" y="208"/>
                </a:lnTo>
                <a:lnTo>
                  <a:pt x="197" y="208"/>
                </a:lnTo>
                <a:lnTo>
                  <a:pt x="197" y="208"/>
                </a:lnTo>
                <a:lnTo>
                  <a:pt x="197" y="208"/>
                </a:lnTo>
                <a:lnTo>
                  <a:pt x="197" y="208"/>
                </a:lnTo>
                <a:lnTo>
                  <a:pt x="197" y="208"/>
                </a:lnTo>
                <a:lnTo>
                  <a:pt x="197" y="208"/>
                </a:lnTo>
                <a:lnTo>
                  <a:pt x="197" y="208"/>
                </a:lnTo>
                <a:lnTo>
                  <a:pt x="197" y="208"/>
                </a:lnTo>
                <a:lnTo>
                  <a:pt x="197" y="210"/>
                </a:lnTo>
                <a:lnTo>
                  <a:pt x="197" y="210"/>
                </a:lnTo>
                <a:lnTo>
                  <a:pt x="197" y="210"/>
                </a:lnTo>
                <a:lnTo>
                  <a:pt x="197" y="210"/>
                </a:lnTo>
                <a:lnTo>
                  <a:pt x="197" y="210"/>
                </a:lnTo>
                <a:lnTo>
                  <a:pt x="197" y="210"/>
                </a:lnTo>
                <a:lnTo>
                  <a:pt x="195" y="210"/>
                </a:lnTo>
                <a:lnTo>
                  <a:pt x="195" y="208"/>
                </a:lnTo>
                <a:lnTo>
                  <a:pt x="195" y="210"/>
                </a:lnTo>
                <a:lnTo>
                  <a:pt x="195" y="210"/>
                </a:lnTo>
                <a:lnTo>
                  <a:pt x="195" y="210"/>
                </a:lnTo>
                <a:lnTo>
                  <a:pt x="195" y="210"/>
                </a:lnTo>
                <a:lnTo>
                  <a:pt x="195" y="211"/>
                </a:lnTo>
                <a:lnTo>
                  <a:pt x="195" y="211"/>
                </a:lnTo>
                <a:lnTo>
                  <a:pt x="195" y="211"/>
                </a:lnTo>
                <a:lnTo>
                  <a:pt x="195" y="211"/>
                </a:lnTo>
                <a:lnTo>
                  <a:pt x="195" y="212"/>
                </a:lnTo>
                <a:lnTo>
                  <a:pt x="194" y="212"/>
                </a:lnTo>
                <a:lnTo>
                  <a:pt x="194" y="212"/>
                </a:lnTo>
                <a:lnTo>
                  <a:pt x="194" y="214"/>
                </a:lnTo>
                <a:lnTo>
                  <a:pt x="194" y="214"/>
                </a:lnTo>
                <a:lnTo>
                  <a:pt x="194" y="214"/>
                </a:lnTo>
                <a:lnTo>
                  <a:pt x="194" y="214"/>
                </a:lnTo>
                <a:lnTo>
                  <a:pt x="194" y="214"/>
                </a:lnTo>
                <a:lnTo>
                  <a:pt x="194" y="214"/>
                </a:lnTo>
                <a:lnTo>
                  <a:pt x="194" y="214"/>
                </a:lnTo>
                <a:lnTo>
                  <a:pt x="194" y="214"/>
                </a:lnTo>
                <a:lnTo>
                  <a:pt x="194" y="214"/>
                </a:lnTo>
                <a:lnTo>
                  <a:pt x="194" y="212"/>
                </a:lnTo>
                <a:lnTo>
                  <a:pt x="192" y="212"/>
                </a:lnTo>
                <a:lnTo>
                  <a:pt x="192" y="212"/>
                </a:lnTo>
                <a:lnTo>
                  <a:pt x="192" y="215"/>
                </a:lnTo>
                <a:lnTo>
                  <a:pt x="192" y="215"/>
                </a:lnTo>
                <a:lnTo>
                  <a:pt x="192" y="214"/>
                </a:lnTo>
                <a:lnTo>
                  <a:pt x="191" y="214"/>
                </a:lnTo>
                <a:lnTo>
                  <a:pt x="191" y="214"/>
                </a:lnTo>
                <a:lnTo>
                  <a:pt x="189" y="214"/>
                </a:lnTo>
                <a:lnTo>
                  <a:pt x="189" y="214"/>
                </a:lnTo>
                <a:lnTo>
                  <a:pt x="189" y="214"/>
                </a:lnTo>
                <a:lnTo>
                  <a:pt x="189" y="214"/>
                </a:lnTo>
                <a:lnTo>
                  <a:pt x="189" y="214"/>
                </a:lnTo>
                <a:lnTo>
                  <a:pt x="188" y="214"/>
                </a:lnTo>
                <a:lnTo>
                  <a:pt x="187" y="215"/>
                </a:lnTo>
                <a:lnTo>
                  <a:pt x="187" y="214"/>
                </a:lnTo>
                <a:lnTo>
                  <a:pt x="187" y="214"/>
                </a:lnTo>
                <a:lnTo>
                  <a:pt x="185" y="215"/>
                </a:lnTo>
                <a:lnTo>
                  <a:pt x="185" y="215"/>
                </a:lnTo>
                <a:lnTo>
                  <a:pt x="185" y="217"/>
                </a:lnTo>
                <a:lnTo>
                  <a:pt x="185" y="217"/>
                </a:lnTo>
                <a:lnTo>
                  <a:pt x="184" y="217"/>
                </a:lnTo>
                <a:lnTo>
                  <a:pt x="184" y="217"/>
                </a:lnTo>
                <a:lnTo>
                  <a:pt x="184" y="217"/>
                </a:lnTo>
                <a:lnTo>
                  <a:pt x="184" y="217"/>
                </a:lnTo>
                <a:lnTo>
                  <a:pt x="182" y="217"/>
                </a:lnTo>
                <a:lnTo>
                  <a:pt x="182" y="217"/>
                </a:lnTo>
                <a:lnTo>
                  <a:pt x="182" y="217"/>
                </a:lnTo>
                <a:lnTo>
                  <a:pt x="182" y="217"/>
                </a:lnTo>
                <a:lnTo>
                  <a:pt x="182" y="218"/>
                </a:lnTo>
                <a:lnTo>
                  <a:pt x="182" y="218"/>
                </a:lnTo>
                <a:lnTo>
                  <a:pt x="182" y="218"/>
                </a:lnTo>
                <a:lnTo>
                  <a:pt x="182" y="218"/>
                </a:lnTo>
                <a:lnTo>
                  <a:pt x="181" y="218"/>
                </a:lnTo>
                <a:lnTo>
                  <a:pt x="181" y="217"/>
                </a:lnTo>
                <a:lnTo>
                  <a:pt x="181" y="217"/>
                </a:lnTo>
                <a:lnTo>
                  <a:pt x="181" y="217"/>
                </a:lnTo>
                <a:lnTo>
                  <a:pt x="181" y="217"/>
                </a:lnTo>
                <a:lnTo>
                  <a:pt x="181" y="217"/>
                </a:lnTo>
                <a:lnTo>
                  <a:pt x="181" y="215"/>
                </a:lnTo>
                <a:lnTo>
                  <a:pt x="181" y="215"/>
                </a:lnTo>
                <a:lnTo>
                  <a:pt x="179" y="217"/>
                </a:lnTo>
                <a:lnTo>
                  <a:pt x="179" y="217"/>
                </a:lnTo>
                <a:lnTo>
                  <a:pt x="179" y="217"/>
                </a:lnTo>
                <a:lnTo>
                  <a:pt x="179" y="217"/>
                </a:lnTo>
                <a:lnTo>
                  <a:pt x="179" y="217"/>
                </a:lnTo>
                <a:lnTo>
                  <a:pt x="179" y="217"/>
                </a:lnTo>
                <a:lnTo>
                  <a:pt x="179" y="218"/>
                </a:lnTo>
                <a:lnTo>
                  <a:pt x="179" y="218"/>
                </a:lnTo>
                <a:lnTo>
                  <a:pt x="179" y="218"/>
                </a:lnTo>
                <a:lnTo>
                  <a:pt x="179" y="218"/>
                </a:lnTo>
                <a:lnTo>
                  <a:pt x="179" y="218"/>
                </a:lnTo>
                <a:lnTo>
                  <a:pt x="179" y="218"/>
                </a:lnTo>
                <a:lnTo>
                  <a:pt x="179" y="218"/>
                </a:lnTo>
                <a:lnTo>
                  <a:pt x="179" y="217"/>
                </a:lnTo>
                <a:lnTo>
                  <a:pt x="179" y="217"/>
                </a:lnTo>
                <a:lnTo>
                  <a:pt x="179" y="217"/>
                </a:lnTo>
                <a:lnTo>
                  <a:pt x="178" y="217"/>
                </a:lnTo>
                <a:lnTo>
                  <a:pt x="178" y="217"/>
                </a:lnTo>
                <a:lnTo>
                  <a:pt x="178" y="218"/>
                </a:lnTo>
                <a:lnTo>
                  <a:pt x="177" y="218"/>
                </a:lnTo>
                <a:lnTo>
                  <a:pt x="177" y="218"/>
                </a:lnTo>
                <a:lnTo>
                  <a:pt x="177" y="218"/>
                </a:lnTo>
                <a:lnTo>
                  <a:pt x="177" y="218"/>
                </a:lnTo>
                <a:lnTo>
                  <a:pt x="177" y="218"/>
                </a:lnTo>
                <a:lnTo>
                  <a:pt x="175" y="218"/>
                </a:lnTo>
                <a:lnTo>
                  <a:pt x="175" y="219"/>
                </a:lnTo>
                <a:lnTo>
                  <a:pt x="174" y="219"/>
                </a:lnTo>
                <a:lnTo>
                  <a:pt x="174" y="219"/>
                </a:lnTo>
                <a:lnTo>
                  <a:pt x="174" y="218"/>
                </a:lnTo>
                <a:lnTo>
                  <a:pt x="174" y="218"/>
                </a:lnTo>
                <a:lnTo>
                  <a:pt x="174" y="218"/>
                </a:lnTo>
                <a:lnTo>
                  <a:pt x="174" y="218"/>
                </a:lnTo>
                <a:lnTo>
                  <a:pt x="174" y="219"/>
                </a:lnTo>
                <a:lnTo>
                  <a:pt x="174" y="219"/>
                </a:lnTo>
                <a:lnTo>
                  <a:pt x="174" y="219"/>
                </a:lnTo>
                <a:lnTo>
                  <a:pt x="174" y="219"/>
                </a:lnTo>
                <a:lnTo>
                  <a:pt x="174" y="219"/>
                </a:lnTo>
                <a:lnTo>
                  <a:pt x="174" y="219"/>
                </a:lnTo>
                <a:lnTo>
                  <a:pt x="172" y="218"/>
                </a:lnTo>
                <a:lnTo>
                  <a:pt x="172" y="218"/>
                </a:lnTo>
                <a:lnTo>
                  <a:pt x="171" y="219"/>
                </a:lnTo>
                <a:lnTo>
                  <a:pt x="171" y="219"/>
                </a:lnTo>
                <a:lnTo>
                  <a:pt x="171" y="218"/>
                </a:lnTo>
                <a:lnTo>
                  <a:pt x="171" y="218"/>
                </a:lnTo>
                <a:lnTo>
                  <a:pt x="169" y="218"/>
                </a:lnTo>
                <a:lnTo>
                  <a:pt x="169" y="218"/>
                </a:lnTo>
                <a:lnTo>
                  <a:pt x="168" y="218"/>
                </a:lnTo>
                <a:lnTo>
                  <a:pt x="168" y="219"/>
                </a:lnTo>
                <a:lnTo>
                  <a:pt x="167" y="219"/>
                </a:lnTo>
                <a:lnTo>
                  <a:pt x="167" y="219"/>
                </a:lnTo>
                <a:lnTo>
                  <a:pt x="167" y="219"/>
                </a:lnTo>
                <a:lnTo>
                  <a:pt x="167" y="219"/>
                </a:lnTo>
                <a:lnTo>
                  <a:pt x="165" y="221"/>
                </a:lnTo>
                <a:lnTo>
                  <a:pt x="165" y="221"/>
                </a:lnTo>
                <a:lnTo>
                  <a:pt x="164" y="219"/>
                </a:lnTo>
                <a:lnTo>
                  <a:pt x="164" y="219"/>
                </a:lnTo>
                <a:lnTo>
                  <a:pt x="162" y="219"/>
                </a:lnTo>
                <a:lnTo>
                  <a:pt x="162" y="221"/>
                </a:lnTo>
                <a:lnTo>
                  <a:pt x="162" y="221"/>
                </a:lnTo>
                <a:lnTo>
                  <a:pt x="162" y="221"/>
                </a:lnTo>
                <a:lnTo>
                  <a:pt x="162" y="221"/>
                </a:lnTo>
                <a:lnTo>
                  <a:pt x="161" y="221"/>
                </a:lnTo>
                <a:lnTo>
                  <a:pt x="161" y="222"/>
                </a:lnTo>
                <a:lnTo>
                  <a:pt x="161" y="222"/>
                </a:lnTo>
                <a:lnTo>
                  <a:pt x="161" y="221"/>
                </a:lnTo>
                <a:lnTo>
                  <a:pt x="160" y="221"/>
                </a:lnTo>
                <a:lnTo>
                  <a:pt x="160" y="221"/>
                </a:lnTo>
                <a:lnTo>
                  <a:pt x="160" y="221"/>
                </a:lnTo>
                <a:lnTo>
                  <a:pt x="160" y="221"/>
                </a:lnTo>
                <a:lnTo>
                  <a:pt x="160" y="221"/>
                </a:lnTo>
                <a:lnTo>
                  <a:pt x="158" y="221"/>
                </a:lnTo>
                <a:lnTo>
                  <a:pt x="158" y="221"/>
                </a:lnTo>
                <a:lnTo>
                  <a:pt x="158" y="221"/>
                </a:lnTo>
                <a:lnTo>
                  <a:pt x="158" y="222"/>
                </a:lnTo>
                <a:lnTo>
                  <a:pt x="157" y="222"/>
                </a:lnTo>
                <a:lnTo>
                  <a:pt x="157" y="222"/>
                </a:lnTo>
                <a:lnTo>
                  <a:pt x="157" y="222"/>
                </a:lnTo>
                <a:lnTo>
                  <a:pt x="155" y="222"/>
                </a:lnTo>
                <a:lnTo>
                  <a:pt x="155" y="222"/>
                </a:lnTo>
                <a:lnTo>
                  <a:pt x="154" y="222"/>
                </a:lnTo>
                <a:lnTo>
                  <a:pt x="154" y="222"/>
                </a:lnTo>
                <a:lnTo>
                  <a:pt x="154" y="222"/>
                </a:lnTo>
                <a:lnTo>
                  <a:pt x="152" y="222"/>
                </a:lnTo>
                <a:lnTo>
                  <a:pt x="152" y="222"/>
                </a:lnTo>
                <a:lnTo>
                  <a:pt x="152" y="222"/>
                </a:lnTo>
                <a:lnTo>
                  <a:pt x="151" y="224"/>
                </a:lnTo>
                <a:lnTo>
                  <a:pt x="151" y="224"/>
                </a:lnTo>
                <a:lnTo>
                  <a:pt x="150" y="222"/>
                </a:lnTo>
                <a:lnTo>
                  <a:pt x="150" y="222"/>
                </a:lnTo>
                <a:lnTo>
                  <a:pt x="150" y="222"/>
                </a:lnTo>
                <a:lnTo>
                  <a:pt x="150" y="222"/>
                </a:lnTo>
                <a:lnTo>
                  <a:pt x="148" y="224"/>
                </a:lnTo>
                <a:lnTo>
                  <a:pt x="147" y="224"/>
                </a:lnTo>
                <a:lnTo>
                  <a:pt x="145" y="224"/>
                </a:lnTo>
                <a:lnTo>
                  <a:pt x="145" y="224"/>
                </a:lnTo>
                <a:lnTo>
                  <a:pt x="145" y="224"/>
                </a:lnTo>
                <a:lnTo>
                  <a:pt x="145" y="224"/>
                </a:lnTo>
                <a:lnTo>
                  <a:pt x="145" y="224"/>
                </a:lnTo>
                <a:lnTo>
                  <a:pt x="145" y="224"/>
                </a:lnTo>
                <a:lnTo>
                  <a:pt x="145" y="224"/>
                </a:lnTo>
                <a:lnTo>
                  <a:pt x="144" y="224"/>
                </a:lnTo>
                <a:lnTo>
                  <a:pt x="144" y="224"/>
                </a:lnTo>
                <a:lnTo>
                  <a:pt x="142" y="224"/>
                </a:lnTo>
                <a:lnTo>
                  <a:pt x="142" y="224"/>
                </a:lnTo>
                <a:lnTo>
                  <a:pt x="141" y="224"/>
                </a:lnTo>
                <a:lnTo>
                  <a:pt x="141" y="224"/>
                </a:lnTo>
                <a:lnTo>
                  <a:pt x="141" y="224"/>
                </a:lnTo>
                <a:lnTo>
                  <a:pt x="140" y="225"/>
                </a:lnTo>
                <a:lnTo>
                  <a:pt x="140" y="225"/>
                </a:lnTo>
                <a:lnTo>
                  <a:pt x="140" y="225"/>
                </a:lnTo>
                <a:lnTo>
                  <a:pt x="140" y="225"/>
                </a:lnTo>
                <a:lnTo>
                  <a:pt x="138" y="225"/>
                </a:lnTo>
                <a:lnTo>
                  <a:pt x="137" y="227"/>
                </a:lnTo>
                <a:lnTo>
                  <a:pt x="137" y="225"/>
                </a:lnTo>
                <a:lnTo>
                  <a:pt x="137" y="225"/>
                </a:lnTo>
                <a:lnTo>
                  <a:pt x="137" y="225"/>
                </a:lnTo>
                <a:lnTo>
                  <a:pt x="135" y="225"/>
                </a:lnTo>
                <a:lnTo>
                  <a:pt x="135" y="225"/>
                </a:lnTo>
                <a:lnTo>
                  <a:pt x="135" y="225"/>
                </a:lnTo>
                <a:lnTo>
                  <a:pt x="135" y="225"/>
                </a:lnTo>
                <a:lnTo>
                  <a:pt x="134" y="225"/>
                </a:lnTo>
                <a:lnTo>
                  <a:pt x="134" y="227"/>
                </a:lnTo>
                <a:lnTo>
                  <a:pt x="134" y="227"/>
                </a:lnTo>
                <a:lnTo>
                  <a:pt x="134" y="227"/>
                </a:lnTo>
                <a:lnTo>
                  <a:pt x="134" y="227"/>
                </a:lnTo>
                <a:lnTo>
                  <a:pt x="134" y="225"/>
                </a:lnTo>
                <a:lnTo>
                  <a:pt x="134" y="225"/>
                </a:lnTo>
                <a:lnTo>
                  <a:pt x="132" y="225"/>
                </a:lnTo>
                <a:lnTo>
                  <a:pt x="132" y="225"/>
                </a:lnTo>
                <a:lnTo>
                  <a:pt x="132" y="227"/>
                </a:lnTo>
                <a:lnTo>
                  <a:pt x="131" y="227"/>
                </a:lnTo>
                <a:lnTo>
                  <a:pt x="131" y="227"/>
                </a:lnTo>
                <a:lnTo>
                  <a:pt x="131" y="227"/>
                </a:lnTo>
                <a:lnTo>
                  <a:pt x="131" y="227"/>
                </a:lnTo>
                <a:lnTo>
                  <a:pt x="131" y="228"/>
                </a:lnTo>
                <a:lnTo>
                  <a:pt x="131" y="228"/>
                </a:lnTo>
                <a:lnTo>
                  <a:pt x="131" y="227"/>
                </a:lnTo>
                <a:lnTo>
                  <a:pt x="131" y="227"/>
                </a:lnTo>
                <a:lnTo>
                  <a:pt x="131" y="227"/>
                </a:lnTo>
                <a:lnTo>
                  <a:pt x="130" y="227"/>
                </a:lnTo>
                <a:lnTo>
                  <a:pt x="130" y="227"/>
                </a:lnTo>
                <a:lnTo>
                  <a:pt x="130" y="227"/>
                </a:lnTo>
                <a:lnTo>
                  <a:pt x="128" y="227"/>
                </a:lnTo>
                <a:lnTo>
                  <a:pt x="128" y="227"/>
                </a:lnTo>
                <a:lnTo>
                  <a:pt x="127" y="227"/>
                </a:lnTo>
                <a:lnTo>
                  <a:pt x="127" y="227"/>
                </a:lnTo>
                <a:lnTo>
                  <a:pt x="127" y="227"/>
                </a:lnTo>
                <a:lnTo>
                  <a:pt x="127" y="227"/>
                </a:lnTo>
                <a:lnTo>
                  <a:pt x="127" y="227"/>
                </a:lnTo>
                <a:lnTo>
                  <a:pt x="127" y="225"/>
                </a:lnTo>
                <a:lnTo>
                  <a:pt x="127" y="225"/>
                </a:lnTo>
                <a:lnTo>
                  <a:pt x="125" y="227"/>
                </a:lnTo>
                <a:lnTo>
                  <a:pt x="125" y="227"/>
                </a:lnTo>
                <a:lnTo>
                  <a:pt x="124" y="228"/>
                </a:lnTo>
                <a:lnTo>
                  <a:pt x="122" y="228"/>
                </a:lnTo>
                <a:lnTo>
                  <a:pt x="122" y="228"/>
                </a:lnTo>
                <a:lnTo>
                  <a:pt x="122" y="227"/>
                </a:lnTo>
                <a:lnTo>
                  <a:pt x="122" y="225"/>
                </a:lnTo>
                <a:lnTo>
                  <a:pt x="122" y="225"/>
                </a:lnTo>
                <a:lnTo>
                  <a:pt x="122" y="225"/>
                </a:lnTo>
                <a:lnTo>
                  <a:pt x="121" y="225"/>
                </a:lnTo>
                <a:lnTo>
                  <a:pt x="121" y="225"/>
                </a:lnTo>
                <a:lnTo>
                  <a:pt x="121" y="225"/>
                </a:lnTo>
                <a:lnTo>
                  <a:pt x="121" y="225"/>
                </a:lnTo>
                <a:lnTo>
                  <a:pt x="121" y="227"/>
                </a:lnTo>
                <a:lnTo>
                  <a:pt x="121" y="227"/>
                </a:lnTo>
                <a:lnTo>
                  <a:pt x="121" y="227"/>
                </a:lnTo>
                <a:lnTo>
                  <a:pt x="122" y="228"/>
                </a:lnTo>
                <a:lnTo>
                  <a:pt x="122" y="228"/>
                </a:lnTo>
                <a:lnTo>
                  <a:pt x="121" y="228"/>
                </a:lnTo>
                <a:lnTo>
                  <a:pt x="121" y="228"/>
                </a:lnTo>
                <a:lnTo>
                  <a:pt x="120" y="227"/>
                </a:lnTo>
                <a:lnTo>
                  <a:pt x="118" y="227"/>
                </a:lnTo>
                <a:lnTo>
                  <a:pt x="118" y="227"/>
                </a:lnTo>
                <a:lnTo>
                  <a:pt x="117" y="227"/>
                </a:lnTo>
                <a:lnTo>
                  <a:pt x="117" y="227"/>
                </a:lnTo>
                <a:lnTo>
                  <a:pt x="117" y="227"/>
                </a:lnTo>
                <a:lnTo>
                  <a:pt x="117" y="227"/>
                </a:lnTo>
                <a:lnTo>
                  <a:pt x="117" y="227"/>
                </a:lnTo>
                <a:lnTo>
                  <a:pt x="115" y="227"/>
                </a:lnTo>
                <a:lnTo>
                  <a:pt x="115" y="227"/>
                </a:lnTo>
                <a:lnTo>
                  <a:pt x="114" y="227"/>
                </a:lnTo>
                <a:lnTo>
                  <a:pt x="114" y="228"/>
                </a:lnTo>
                <a:lnTo>
                  <a:pt x="114" y="228"/>
                </a:lnTo>
                <a:lnTo>
                  <a:pt x="114" y="227"/>
                </a:lnTo>
                <a:lnTo>
                  <a:pt x="115" y="227"/>
                </a:lnTo>
                <a:lnTo>
                  <a:pt x="115" y="227"/>
                </a:lnTo>
                <a:lnTo>
                  <a:pt x="114" y="227"/>
                </a:lnTo>
                <a:lnTo>
                  <a:pt x="114" y="227"/>
                </a:lnTo>
                <a:lnTo>
                  <a:pt x="112" y="227"/>
                </a:lnTo>
                <a:lnTo>
                  <a:pt x="111" y="228"/>
                </a:lnTo>
                <a:lnTo>
                  <a:pt x="111" y="228"/>
                </a:lnTo>
                <a:lnTo>
                  <a:pt x="111" y="228"/>
                </a:lnTo>
                <a:lnTo>
                  <a:pt x="111" y="227"/>
                </a:lnTo>
                <a:lnTo>
                  <a:pt x="111" y="227"/>
                </a:lnTo>
                <a:lnTo>
                  <a:pt x="111" y="225"/>
                </a:lnTo>
                <a:lnTo>
                  <a:pt x="110" y="224"/>
                </a:lnTo>
                <a:lnTo>
                  <a:pt x="110" y="224"/>
                </a:lnTo>
                <a:lnTo>
                  <a:pt x="110" y="224"/>
                </a:lnTo>
                <a:lnTo>
                  <a:pt x="110" y="225"/>
                </a:lnTo>
                <a:lnTo>
                  <a:pt x="108" y="225"/>
                </a:lnTo>
                <a:lnTo>
                  <a:pt x="107" y="227"/>
                </a:lnTo>
                <a:lnTo>
                  <a:pt x="107" y="228"/>
                </a:lnTo>
                <a:lnTo>
                  <a:pt x="107" y="228"/>
                </a:lnTo>
                <a:lnTo>
                  <a:pt x="107" y="228"/>
                </a:lnTo>
                <a:lnTo>
                  <a:pt x="105" y="228"/>
                </a:lnTo>
                <a:lnTo>
                  <a:pt x="105" y="227"/>
                </a:lnTo>
                <a:lnTo>
                  <a:pt x="105" y="227"/>
                </a:lnTo>
                <a:lnTo>
                  <a:pt x="104" y="227"/>
                </a:lnTo>
                <a:lnTo>
                  <a:pt x="104" y="227"/>
                </a:lnTo>
                <a:lnTo>
                  <a:pt x="104" y="228"/>
                </a:lnTo>
                <a:lnTo>
                  <a:pt x="104" y="228"/>
                </a:lnTo>
                <a:lnTo>
                  <a:pt x="104" y="228"/>
                </a:lnTo>
                <a:lnTo>
                  <a:pt x="104" y="227"/>
                </a:lnTo>
                <a:lnTo>
                  <a:pt x="104" y="227"/>
                </a:lnTo>
                <a:lnTo>
                  <a:pt x="104" y="227"/>
                </a:lnTo>
                <a:lnTo>
                  <a:pt x="104" y="227"/>
                </a:lnTo>
                <a:lnTo>
                  <a:pt x="104" y="227"/>
                </a:lnTo>
                <a:lnTo>
                  <a:pt x="104" y="227"/>
                </a:lnTo>
                <a:lnTo>
                  <a:pt x="104" y="227"/>
                </a:lnTo>
                <a:lnTo>
                  <a:pt x="104" y="225"/>
                </a:lnTo>
                <a:lnTo>
                  <a:pt x="104" y="225"/>
                </a:lnTo>
                <a:lnTo>
                  <a:pt x="103" y="225"/>
                </a:lnTo>
                <a:lnTo>
                  <a:pt x="103" y="225"/>
                </a:lnTo>
                <a:lnTo>
                  <a:pt x="103" y="227"/>
                </a:lnTo>
                <a:lnTo>
                  <a:pt x="103" y="227"/>
                </a:lnTo>
                <a:lnTo>
                  <a:pt x="103" y="228"/>
                </a:lnTo>
                <a:lnTo>
                  <a:pt x="101" y="228"/>
                </a:lnTo>
                <a:lnTo>
                  <a:pt x="100" y="228"/>
                </a:lnTo>
                <a:lnTo>
                  <a:pt x="98" y="228"/>
                </a:lnTo>
                <a:lnTo>
                  <a:pt x="98" y="228"/>
                </a:lnTo>
                <a:lnTo>
                  <a:pt x="98" y="227"/>
                </a:lnTo>
                <a:lnTo>
                  <a:pt x="98" y="227"/>
                </a:lnTo>
                <a:lnTo>
                  <a:pt x="98" y="227"/>
                </a:lnTo>
                <a:lnTo>
                  <a:pt x="100" y="227"/>
                </a:lnTo>
                <a:lnTo>
                  <a:pt x="100" y="227"/>
                </a:lnTo>
                <a:lnTo>
                  <a:pt x="100" y="227"/>
                </a:lnTo>
                <a:lnTo>
                  <a:pt x="100" y="227"/>
                </a:lnTo>
                <a:lnTo>
                  <a:pt x="100" y="227"/>
                </a:lnTo>
                <a:lnTo>
                  <a:pt x="100" y="227"/>
                </a:lnTo>
                <a:lnTo>
                  <a:pt x="100" y="227"/>
                </a:lnTo>
                <a:lnTo>
                  <a:pt x="100" y="227"/>
                </a:lnTo>
                <a:lnTo>
                  <a:pt x="100" y="227"/>
                </a:lnTo>
                <a:lnTo>
                  <a:pt x="101" y="227"/>
                </a:lnTo>
                <a:lnTo>
                  <a:pt x="101" y="227"/>
                </a:lnTo>
                <a:lnTo>
                  <a:pt x="101" y="225"/>
                </a:lnTo>
                <a:lnTo>
                  <a:pt x="103" y="227"/>
                </a:lnTo>
                <a:lnTo>
                  <a:pt x="103" y="227"/>
                </a:lnTo>
                <a:lnTo>
                  <a:pt x="103" y="225"/>
                </a:lnTo>
                <a:lnTo>
                  <a:pt x="103" y="224"/>
                </a:lnTo>
                <a:lnTo>
                  <a:pt x="103" y="224"/>
                </a:lnTo>
                <a:lnTo>
                  <a:pt x="103" y="224"/>
                </a:lnTo>
                <a:lnTo>
                  <a:pt x="103" y="222"/>
                </a:lnTo>
                <a:lnTo>
                  <a:pt x="101" y="222"/>
                </a:lnTo>
                <a:lnTo>
                  <a:pt x="100" y="222"/>
                </a:lnTo>
                <a:lnTo>
                  <a:pt x="100" y="222"/>
                </a:lnTo>
                <a:lnTo>
                  <a:pt x="100" y="222"/>
                </a:lnTo>
                <a:lnTo>
                  <a:pt x="100" y="222"/>
                </a:lnTo>
                <a:lnTo>
                  <a:pt x="100" y="222"/>
                </a:lnTo>
                <a:lnTo>
                  <a:pt x="100" y="222"/>
                </a:lnTo>
                <a:lnTo>
                  <a:pt x="100" y="222"/>
                </a:lnTo>
                <a:lnTo>
                  <a:pt x="101" y="224"/>
                </a:lnTo>
                <a:lnTo>
                  <a:pt x="101" y="224"/>
                </a:lnTo>
                <a:lnTo>
                  <a:pt x="101" y="224"/>
                </a:lnTo>
                <a:lnTo>
                  <a:pt x="101" y="224"/>
                </a:lnTo>
                <a:lnTo>
                  <a:pt x="100" y="224"/>
                </a:lnTo>
                <a:lnTo>
                  <a:pt x="100" y="225"/>
                </a:lnTo>
                <a:lnTo>
                  <a:pt x="100" y="225"/>
                </a:lnTo>
                <a:lnTo>
                  <a:pt x="97" y="224"/>
                </a:lnTo>
                <a:lnTo>
                  <a:pt x="97" y="224"/>
                </a:lnTo>
                <a:lnTo>
                  <a:pt x="97" y="224"/>
                </a:lnTo>
                <a:lnTo>
                  <a:pt x="95" y="225"/>
                </a:lnTo>
                <a:lnTo>
                  <a:pt x="95" y="225"/>
                </a:lnTo>
                <a:lnTo>
                  <a:pt x="95" y="224"/>
                </a:lnTo>
                <a:lnTo>
                  <a:pt x="95" y="224"/>
                </a:lnTo>
                <a:lnTo>
                  <a:pt x="95" y="224"/>
                </a:lnTo>
                <a:lnTo>
                  <a:pt x="95" y="224"/>
                </a:lnTo>
                <a:lnTo>
                  <a:pt x="95" y="225"/>
                </a:lnTo>
                <a:lnTo>
                  <a:pt x="94" y="225"/>
                </a:lnTo>
                <a:lnTo>
                  <a:pt x="94" y="227"/>
                </a:lnTo>
                <a:lnTo>
                  <a:pt x="94" y="227"/>
                </a:lnTo>
                <a:lnTo>
                  <a:pt x="94" y="227"/>
                </a:lnTo>
                <a:lnTo>
                  <a:pt x="93" y="225"/>
                </a:lnTo>
                <a:lnTo>
                  <a:pt x="93" y="224"/>
                </a:lnTo>
                <a:lnTo>
                  <a:pt x="93" y="224"/>
                </a:lnTo>
                <a:lnTo>
                  <a:pt x="93" y="224"/>
                </a:lnTo>
                <a:lnTo>
                  <a:pt x="93" y="224"/>
                </a:lnTo>
                <a:lnTo>
                  <a:pt x="94" y="224"/>
                </a:lnTo>
                <a:lnTo>
                  <a:pt x="94" y="224"/>
                </a:lnTo>
                <a:lnTo>
                  <a:pt x="94" y="224"/>
                </a:lnTo>
                <a:lnTo>
                  <a:pt x="94" y="224"/>
                </a:lnTo>
                <a:lnTo>
                  <a:pt x="94" y="224"/>
                </a:lnTo>
                <a:lnTo>
                  <a:pt x="94" y="224"/>
                </a:lnTo>
                <a:lnTo>
                  <a:pt x="94" y="222"/>
                </a:lnTo>
                <a:lnTo>
                  <a:pt x="94" y="222"/>
                </a:lnTo>
                <a:lnTo>
                  <a:pt x="93" y="222"/>
                </a:lnTo>
                <a:lnTo>
                  <a:pt x="93" y="222"/>
                </a:lnTo>
                <a:lnTo>
                  <a:pt x="91" y="221"/>
                </a:lnTo>
                <a:lnTo>
                  <a:pt x="91" y="221"/>
                </a:lnTo>
                <a:lnTo>
                  <a:pt x="91" y="221"/>
                </a:lnTo>
                <a:lnTo>
                  <a:pt x="91" y="219"/>
                </a:lnTo>
                <a:lnTo>
                  <a:pt x="90" y="219"/>
                </a:lnTo>
                <a:lnTo>
                  <a:pt x="90" y="219"/>
                </a:lnTo>
                <a:lnTo>
                  <a:pt x="90" y="219"/>
                </a:lnTo>
                <a:lnTo>
                  <a:pt x="90" y="219"/>
                </a:lnTo>
                <a:lnTo>
                  <a:pt x="90" y="221"/>
                </a:lnTo>
                <a:lnTo>
                  <a:pt x="90" y="222"/>
                </a:lnTo>
                <a:lnTo>
                  <a:pt x="90" y="222"/>
                </a:lnTo>
                <a:lnTo>
                  <a:pt x="91" y="224"/>
                </a:lnTo>
                <a:lnTo>
                  <a:pt x="91" y="224"/>
                </a:lnTo>
                <a:lnTo>
                  <a:pt x="91" y="224"/>
                </a:lnTo>
                <a:lnTo>
                  <a:pt x="91" y="224"/>
                </a:lnTo>
                <a:lnTo>
                  <a:pt x="91" y="224"/>
                </a:lnTo>
                <a:lnTo>
                  <a:pt x="91" y="225"/>
                </a:lnTo>
                <a:lnTo>
                  <a:pt x="91" y="225"/>
                </a:lnTo>
                <a:lnTo>
                  <a:pt x="91" y="227"/>
                </a:lnTo>
                <a:lnTo>
                  <a:pt x="91" y="227"/>
                </a:lnTo>
                <a:lnTo>
                  <a:pt x="91" y="227"/>
                </a:lnTo>
                <a:lnTo>
                  <a:pt x="90" y="227"/>
                </a:lnTo>
                <a:lnTo>
                  <a:pt x="90" y="227"/>
                </a:lnTo>
                <a:lnTo>
                  <a:pt x="88" y="225"/>
                </a:lnTo>
                <a:lnTo>
                  <a:pt x="88" y="225"/>
                </a:lnTo>
                <a:lnTo>
                  <a:pt x="90" y="225"/>
                </a:lnTo>
                <a:lnTo>
                  <a:pt x="90" y="225"/>
                </a:lnTo>
                <a:lnTo>
                  <a:pt x="90" y="225"/>
                </a:lnTo>
                <a:lnTo>
                  <a:pt x="90" y="225"/>
                </a:lnTo>
                <a:lnTo>
                  <a:pt x="90" y="224"/>
                </a:lnTo>
                <a:lnTo>
                  <a:pt x="88" y="224"/>
                </a:lnTo>
                <a:lnTo>
                  <a:pt x="88" y="222"/>
                </a:lnTo>
                <a:lnTo>
                  <a:pt x="88" y="222"/>
                </a:lnTo>
                <a:lnTo>
                  <a:pt x="87" y="224"/>
                </a:lnTo>
                <a:lnTo>
                  <a:pt x="87" y="224"/>
                </a:lnTo>
                <a:lnTo>
                  <a:pt x="87" y="224"/>
                </a:lnTo>
                <a:lnTo>
                  <a:pt x="87" y="224"/>
                </a:lnTo>
                <a:lnTo>
                  <a:pt x="87" y="224"/>
                </a:lnTo>
                <a:lnTo>
                  <a:pt x="87" y="224"/>
                </a:lnTo>
                <a:lnTo>
                  <a:pt x="85" y="224"/>
                </a:lnTo>
                <a:lnTo>
                  <a:pt x="85" y="224"/>
                </a:lnTo>
                <a:lnTo>
                  <a:pt x="85" y="224"/>
                </a:lnTo>
                <a:lnTo>
                  <a:pt x="85" y="224"/>
                </a:lnTo>
                <a:lnTo>
                  <a:pt x="84" y="224"/>
                </a:lnTo>
                <a:lnTo>
                  <a:pt x="84" y="224"/>
                </a:lnTo>
                <a:lnTo>
                  <a:pt x="84" y="222"/>
                </a:lnTo>
                <a:lnTo>
                  <a:pt x="84" y="222"/>
                </a:lnTo>
                <a:lnTo>
                  <a:pt x="85" y="222"/>
                </a:lnTo>
                <a:lnTo>
                  <a:pt x="85" y="221"/>
                </a:lnTo>
                <a:lnTo>
                  <a:pt x="85" y="221"/>
                </a:lnTo>
                <a:lnTo>
                  <a:pt x="85" y="221"/>
                </a:lnTo>
                <a:lnTo>
                  <a:pt x="85" y="221"/>
                </a:lnTo>
                <a:lnTo>
                  <a:pt x="85" y="221"/>
                </a:lnTo>
                <a:lnTo>
                  <a:pt x="85" y="222"/>
                </a:lnTo>
                <a:lnTo>
                  <a:pt x="85" y="222"/>
                </a:lnTo>
                <a:lnTo>
                  <a:pt x="85" y="222"/>
                </a:lnTo>
                <a:lnTo>
                  <a:pt x="87" y="222"/>
                </a:lnTo>
                <a:lnTo>
                  <a:pt x="87" y="221"/>
                </a:lnTo>
                <a:lnTo>
                  <a:pt x="87" y="221"/>
                </a:lnTo>
                <a:lnTo>
                  <a:pt x="87" y="221"/>
                </a:lnTo>
                <a:lnTo>
                  <a:pt x="87" y="219"/>
                </a:lnTo>
                <a:lnTo>
                  <a:pt x="87" y="219"/>
                </a:lnTo>
                <a:lnTo>
                  <a:pt x="87" y="219"/>
                </a:lnTo>
                <a:lnTo>
                  <a:pt x="88" y="219"/>
                </a:lnTo>
                <a:lnTo>
                  <a:pt x="88" y="218"/>
                </a:lnTo>
                <a:lnTo>
                  <a:pt x="88" y="218"/>
                </a:lnTo>
                <a:lnTo>
                  <a:pt x="87" y="218"/>
                </a:lnTo>
                <a:lnTo>
                  <a:pt x="87" y="218"/>
                </a:lnTo>
                <a:lnTo>
                  <a:pt x="87" y="217"/>
                </a:lnTo>
                <a:lnTo>
                  <a:pt x="87" y="217"/>
                </a:lnTo>
                <a:lnTo>
                  <a:pt x="87" y="217"/>
                </a:lnTo>
                <a:lnTo>
                  <a:pt x="87" y="217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4"/>
                </a:lnTo>
                <a:lnTo>
                  <a:pt x="85" y="214"/>
                </a:lnTo>
                <a:lnTo>
                  <a:pt x="84" y="214"/>
                </a:lnTo>
                <a:lnTo>
                  <a:pt x="84" y="214"/>
                </a:lnTo>
                <a:lnTo>
                  <a:pt x="84" y="214"/>
                </a:lnTo>
                <a:lnTo>
                  <a:pt x="84" y="214"/>
                </a:lnTo>
                <a:lnTo>
                  <a:pt x="83" y="214"/>
                </a:lnTo>
                <a:lnTo>
                  <a:pt x="83" y="214"/>
                </a:lnTo>
                <a:lnTo>
                  <a:pt x="83" y="214"/>
                </a:lnTo>
                <a:lnTo>
                  <a:pt x="83" y="214"/>
                </a:lnTo>
                <a:lnTo>
                  <a:pt x="81" y="214"/>
                </a:lnTo>
                <a:lnTo>
                  <a:pt x="81" y="214"/>
                </a:lnTo>
                <a:lnTo>
                  <a:pt x="81" y="215"/>
                </a:lnTo>
                <a:lnTo>
                  <a:pt x="81" y="215"/>
                </a:lnTo>
                <a:lnTo>
                  <a:pt x="81" y="215"/>
                </a:lnTo>
                <a:lnTo>
                  <a:pt x="81" y="215"/>
                </a:lnTo>
                <a:lnTo>
                  <a:pt x="83" y="215"/>
                </a:lnTo>
                <a:lnTo>
                  <a:pt x="83" y="217"/>
                </a:lnTo>
                <a:lnTo>
                  <a:pt x="83" y="217"/>
                </a:lnTo>
                <a:lnTo>
                  <a:pt x="83" y="217"/>
                </a:lnTo>
                <a:lnTo>
                  <a:pt x="83" y="218"/>
                </a:lnTo>
                <a:lnTo>
                  <a:pt x="83" y="218"/>
                </a:lnTo>
                <a:lnTo>
                  <a:pt x="83" y="218"/>
                </a:lnTo>
                <a:lnTo>
                  <a:pt x="83" y="218"/>
                </a:lnTo>
                <a:lnTo>
                  <a:pt x="83" y="218"/>
                </a:lnTo>
                <a:lnTo>
                  <a:pt x="83" y="219"/>
                </a:lnTo>
                <a:lnTo>
                  <a:pt x="83" y="219"/>
                </a:lnTo>
                <a:lnTo>
                  <a:pt x="81" y="218"/>
                </a:lnTo>
                <a:lnTo>
                  <a:pt x="81" y="218"/>
                </a:lnTo>
                <a:lnTo>
                  <a:pt x="81" y="218"/>
                </a:lnTo>
                <a:lnTo>
                  <a:pt x="81" y="218"/>
                </a:lnTo>
                <a:lnTo>
                  <a:pt x="81" y="218"/>
                </a:lnTo>
                <a:lnTo>
                  <a:pt x="80" y="218"/>
                </a:lnTo>
                <a:lnTo>
                  <a:pt x="80" y="218"/>
                </a:lnTo>
                <a:lnTo>
                  <a:pt x="80" y="218"/>
                </a:lnTo>
                <a:lnTo>
                  <a:pt x="78" y="218"/>
                </a:lnTo>
                <a:lnTo>
                  <a:pt x="78" y="218"/>
                </a:lnTo>
                <a:lnTo>
                  <a:pt x="78" y="219"/>
                </a:lnTo>
                <a:lnTo>
                  <a:pt x="78" y="219"/>
                </a:lnTo>
                <a:lnTo>
                  <a:pt x="78" y="219"/>
                </a:lnTo>
                <a:lnTo>
                  <a:pt x="78" y="219"/>
                </a:lnTo>
                <a:lnTo>
                  <a:pt x="77" y="219"/>
                </a:lnTo>
                <a:lnTo>
                  <a:pt x="77" y="221"/>
                </a:lnTo>
                <a:lnTo>
                  <a:pt x="77" y="221"/>
                </a:lnTo>
                <a:lnTo>
                  <a:pt x="78" y="221"/>
                </a:lnTo>
                <a:lnTo>
                  <a:pt x="78" y="221"/>
                </a:lnTo>
                <a:lnTo>
                  <a:pt x="78" y="222"/>
                </a:lnTo>
                <a:lnTo>
                  <a:pt x="78" y="222"/>
                </a:lnTo>
                <a:lnTo>
                  <a:pt x="77" y="221"/>
                </a:lnTo>
                <a:lnTo>
                  <a:pt x="75" y="221"/>
                </a:lnTo>
                <a:lnTo>
                  <a:pt x="75" y="221"/>
                </a:lnTo>
                <a:lnTo>
                  <a:pt x="75" y="222"/>
                </a:lnTo>
                <a:lnTo>
                  <a:pt x="75" y="222"/>
                </a:lnTo>
                <a:lnTo>
                  <a:pt x="74" y="222"/>
                </a:lnTo>
                <a:lnTo>
                  <a:pt x="74" y="222"/>
                </a:lnTo>
                <a:lnTo>
                  <a:pt x="74" y="222"/>
                </a:lnTo>
                <a:lnTo>
                  <a:pt x="74" y="221"/>
                </a:lnTo>
                <a:lnTo>
                  <a:pt x="73" y="221"/>
                </a:lnTo>
                <a:lnTo>
                  <a:pt x="73" y="219"/>
                </a:lnTo>
                <a:lnTo>
                  <a:pt x="71" y="219"/>
                </a:lnTo>
                <a:lnTo>
                  <a:pt x="71" y="219"/>
                </a:lnTo>
                <a:lnTo>
                  <a:pt x="71" y="219"/>
                </a:lnTo>
                <a:lnTo>
                  <a:pt x="70" y="219"/>
                </a:lnTo>
                <a:lnTo>
                  <a:pt x="70" y="219"/>
                </a:lnTo>
                <a:lnTo>
                  <a:pt x="70" y="218"/>
                </a:lnTo>
                <a:lnTo>
                  <a:pt x="70" y="218"/>
                </a:lnTo>
                <a:lnTo>
                  <a:pt x="70" y="218"/>
                </a:lnTo>
                <a:lnTo>
                  <a:pt x="71" y="218"/>
                </a:lnTo>
                <a:lnTo>
                  <a:pt x="73" y="218"/>
                </a:lnTo>
                <a:lnTo>
                  <a:pt x="73" y="218"/>
                </a:lnTo>
                <a:lnTo>
                  <a:pt x="74" y="218"/>
                </a:lnTo>
                <a:lnTo>
                  <a:pt x="74" y="218"/>
                </a:lnTo>
                <a:lnTo>
                  <a:pt x="74" y="218"/>
                </a:lnTo>
                <a:lnTo>
                  <a:pt x="74" y="218"/>
                </a:lnTo>
                <a:lnTo>
                  <a:pt x="75" y="218"/>
                </a:lnTo>
                <a:lnTo>
                  <a:pt x="75" y="218"/>
                </a:lnTo>
                <a:lnTo>
                  <a:pt x="77" y="218"/>
                </a:lnTo>
                <a:lnTo>
                  <a:pt x="77" y="218"/>
                </a:lnTo>
                <a:lnTo>
                  <a:pt x="77" y="218"/>
                </a:lnTo>
                <a:lnTo>
                  <a:pt x="77" y="217"/>
                </a:lnTo>
                <a:lnTo>
                  <a:pt x="77" y="217"/>
                </a:lnTo>
                <a:lnTo>
                  <a:pt x="78" y="217"/>
                </a:lnTo>
                <a:lnTo>
                  <a:pt x="78" y="215"/>
                </a:lnTo>
                <a:lnTo>
                  <a:pt x="78" y="215"/>
                </a:lnTo>
                <a:lnTo>
                  <a:pt x="78" y="215"/>
                </a:lnTo>
                <a:lnTo>
                  <a:pt x="77" y="215"/>
                </a:lnTo>
                <a:lnTo>
                  <a:pt x="77" y="215"/>
                </a:lnTo>
                <a:lnTo>
                  <a:pt x="77" y="214"/>
                </a:lnTo>
                <a:lnTo>
                  <a:pt x="77" y="214"/>
                </a:lnTo>
                <a:lnTo>
                  <a:pt x="75" y="214"/>
                </a:lnTo>
                <a:lnTo>
                  <a:pt x="75" y="214"/>
                </a:lnTo>
                <a:lnTo>
                  <a:pt x="75" y="214"/>
                </a:lnTo>
                <a:lnTo>
                  <a:pt x="74" y="212"/>
                </a:lnTo>
                <a:lnTo>
                  <a:pt x="74" y="212"/>
                </a:lnTo>
                <a:lnTo>
                  <a:pt x="74" y="212"/>
                </a:lnTo>
                <a:lnTo>
                  <a:pt x="74" y="212"/>
                </a:lnTo>
                <a:lnTo>
                  <a:pt x="74" y="212"/>
                </a:lnTo>
                <a:lnTo>
                  <a:pt x="73" y="212"/>
                </a:lnTo>
                <a:lnTo>
                  <a:pt x="73" y="212"/>
                </a:lnTo>
                <a:lnTo>
                  <a:pt x="73" y="212"/>
                </a:lnTo>
                <a:lnTo>
                  <a:pt x="71" y="212"/>
                </a:lnTo>
                <a:lnTo>
                  <a:pt x="73" y="212"/>
                </a:lnTo>
                <a:lnTo>
                  <a:pt x="73" y="212"/>
                </a:lnTo>
                <a:lnTo>
                  <a:pt x="71" y="211"/>
                </a:lnTo>
                <a:lnTo>
                  <a:pt x="71" y="211"/>
                </a:lnTo>
                <a:lnTo>
                  <a:pt x="71" y="211"/>
                </a:lnTo>
                <a:lnTo>
                  <a:pt x="71" y="211"/>
                </a:lnTo>
                <a:lnTo>
                  <a:pt x="70" y="211"/>
                </a:lnTo>
                <a:lnTo>
                  <a:pt x="70" y="211"/>
                </a:lnTo>
                <a:lnTo>
                  <a:pt x="68" y="211"/>
                </a:lnTo>
                <a:lnTo>
                  <a:pt x="65" y="211"/>
                </a:lnTo>
                <a:lnTo>
                  <a:pt x="67" y="212"/>
                </a:lnTo>
                <a:lnTo>
                  <a:pt x="67" y="212"/>
                </a:lnTo>
                <a:lnTo>
                  <a:pt x="67" y="212"/>
                </a:lnTo>
                <a:lnTo>
                  <a:pt x="65" y="214"/>
                </a:lnTo>
                <a:lnTo>
                  <a:pt x="65" y="214"/>
                </a:lnTo>
                <a:lnTo>
                  <a:pt x="65" y="215"/>
                </a:lnTo>
                <a:lnTo>
                  <a:pt x="65" y="215"/>
                </a:lnTo>
                <a:lnTo>
                  <a:pt x="65" y="215"/>
                </a:lnTo>
                <a:lnTo>
                  <a:pt x="64" y="215"/>
                </a:lnTo>
                <a:lnTo>
                  <a:pt x="63" y="215"/>
                </a:lnTo>
                <a:lnTo>
                  <a:pt x="60" y="214"/>
                </a:lnTo>
                <a:lnTo>
                  <a:pt x="58" y="214"/>
                </a:lnTo>
                <a:lnTo>
                  <a:pt x="58" y="214"/>
                </a:lnTo>
                <a:lnTo>
                  <a:pt x="58" y="214"/>
                </a:lnTo>
                <a:lnTo>
                  <a:pt x="58" y="214"/>
                </a:lnTo>
                <a:lnTo>
                  <a:pt x="58" y="214"/>
                </a:lnTo>
                <a:lnTo>
                  <a:pt x="58" y="214"/>
                </a:lnTo>
                <a:lnTo>
                  <a:pt x="58" y="212"/>
                </a:lnTo>
                <a:lnTo>
                  <a:pt x="58" y="212"/>
                </a:lnTo>
                <a:lnTo>
                  <a:pt x="58" y="212"/>
                </a:lnTo>
                <a:lnTo>
                  <a:pt x="58" y="212"/>
                </a:lnTo>
                <a:lnTo>
                  <a:pt x="58" y="214"/>
                </a:lnTo>
                <a:lnTo>
                  <a:pt x="60" y="214"/>
                </a:lnTo>
                <a:lnTo>
                  <a:pt x="60" y="214"/>
                </a:lnTo>
                <a:lnTo>
                  <a:pt x="61" y="214"/>
                </a:lnTo>
                <a:lnTo>
                  <a:pt x="61" y="214"/>
                </a:lnTo>
                <a:lnTo>
                  <a:pt x="61" y="214"/>
                </a:lnTo>
                <a:lnTo>
                  <a:pt x="61" y="212"/>
                </a:lnTo>
                <a:lnTo>
                  <a:pt x="63" y="212"/>
                </a:lnTo>
                <a:lnTo>
                  <a:pt x="63" y="212"/>
                </a:lnTo>
                <a:lnTo>
                  <a:pt x="63" y="211"/>
                </a:lnTo>
                <a:lnTo>
                  <a:pt x="63" y="211"/>
                </a:lnTo>
                <a:lnTo>
                  <a:pt x="61" y="211"/>
                </a:lnTo>
                <a:lnTo>
                  <a:pt x="61" y="211"/>
                </a:lnTo>
                <a:lnTo>
                  <a:pt x="61" y="211"/>
                </a:lnTo>
                <a:lnTo>
                  <a:pt x="61" y="211"/>
                </a:lnTo>
                <a:lnTo>
                  <a:pt x="60" y="212"/>
                </a:lnTo>
                <a:lnTo>
                  <a:pt x="60" y="212"/>
                </a:lnTo>
                <a:lnTo>
                  <a:pt x="60" y="212"/>
                </a:lnTo>
                <a:lnTo>
                  <a:pt x="60" y="212"/>
                </a:lnTo>
                <a:lnTo>
                  <a:pt x="60" y="211"/>
                </a:lnTo>
                <a:lnTo>
                  <a:pt x="60" y="211"/>
                </a:lnTo>
                <a:lnTo>
                  <a:pt x="60" y="210"/>
                </a:lnTo>
                <a:lnTo>
                  <a:pt x="60" y="210"/>
                </a:lnTo>
                <a:lnTo>
                  <a:pt x="60" y="208"/>
                </a:lnTo>
                <a:lnTo>
                  <a:pt x="60" y="208"/>
                </a:lnTo>
                <a:lnTo>
                  <a:pt x="58" y="208"/>
                </a:lnTo>
                <a:lnTo>
                  <a:pt x="58" y="208"/>
                </a:lnTo>
                <a:lnTo>
                  <a:pt x="58" y="208"/>
                </a:lnTo>
                <a:lnTo>
                  <a:pt x="58" y="210"/>
                </a:lnTo>
                <a:lnTo>
                  <a:pt x="58" y="211"/>
                </a:lnTo>
                <a:lnTo>
                  <a:pt x="58" y="211"/>
                </a:lnTo>
                <a:lnTo>
                  <a:pt x="58" y="212"/>
                </a:lnTo>
                <a:lnTo>
                  <a:pt x="58" y="212"/>
                </a:lnTo>
                <a:lnTo>
                  <a:pt x="57" y="211"/>
                </a:lnTo>
                <a:lnTo>
                  <a:pt x="56" y="211"/>
                </a:lnTo>
                <a:lnTo>
                  <a:pt x="56" y="211"/>
                </a:lnTo>
                <a:lnTo>
                  <a:pt x="56" y="211"/>
                </a:lnTo>
                <a:lnTo>
                  <a:pt x="56" y="212"/>
                </a:lnTo>
                <a:lnTo>
                  <a:pt x="56" y="212"/>
                </a:lnTo>
                <a:lnTo>
                  <a:pt x="56" y="212"/>
                </a:lnTo>
                <a:lnTo>
                  <a:pt x="56" y="214"/>
                </a:lnTo>
                <a:lnTo>
                  <a:pt x="56" y="214"/>
                </a:lnTo>
                <a:lnTo>
                  <a:pt x="54" y="214"/>
                </a:lnTo>
                <a:lnTo>
                  <a:pt x="54" y="214"/>
                </a:lnTo>
                <a:lnTo>
                  <a:pt x="56" y="215"/>
                </a:lnTo>
                <a:lnTo>
                  <a:pt x="56" y="215"/>
                </a:lnTo>
                <a:lnTo>
                  <a:pt x="57" y="215"/>
                </a:lnTo>
                <a:lnTo>
                  <a:pt x="57" y="215"/>
                </a:lnTo>
                <a:lnTo>
                  <a:pt x="56" y="215"/>
                </a:lnTo>
                <a:lnTo>
                  <a:pt x="57" y="217"/>
                </a:lnTo>
                <a:lnTo>
                  <a:pt x="57" y="217"/>
                </a:lnTo>
                <a:lnTo>
                  <a:pt x="57" y="217"/>
                </a:lnTo>
                <a:lnTo>
                  <a:pt x="56" y="217"/>
                </a:lnTo>
                <a:lnTo>
                  <a:pt x="56" y="217"/>
                </a:lnTo>
                <a:lnTo>
                  <a:pt x="56" y="217"/>
                </a:lnTo>
                <a:lnTo>
                  <a:pt x="54" y="217"/>
                </a:lnTo>
                <a:lnTo>
                  <a:pt x="54" y="217"/>
                </a:lnTo>
                <a:lnTo>
                  <a:pt x="54" y="215"/>
                </a:lnTo>
                <a:lnTo>
                  <a:pt x="54" y="215"/>
                </a:lnTo>
                <a:lnTo>
                  <a:pt x="54" y="214"/>
                </a:lnTo>
                <a:lnTo>
                  <a:pt x="53" y="212"/>
                </a:lnTo>
                <a:lnTo>
                  <a:pt x="53" y="212"/>
                </a:lnTo>
                <a:lnTo>
                  <a:pt x="53" y="211"/>
                </a:lnTo>
                <a:lnTo>
                  <a:pt x="51" y="211"/>
                </a:lnTo>
                <a:lnTo>
                  <a:pt x="51" y="211"/>
                </a:lnTo>
                <a:lnTo>
                  <a:pt x="51" y="211"/>
                </a:lnTo>
                <a:lnTo>
                  <a:pt x="50" y="211"/>
                </a:lnTo>
                <a:lnTo>
                  <a:pt x="50" y="210"/>
                </a:lnTo>
                <a:lnTo>
                  <a:pt x="50" y="210"/>
                </a:lnTo>
                <a:lnTo>
                  <a:pt x="50" y="210"/>
                </a:lnTo>
                <a:lnTo>
                  <a:pt x="50" y="210"/>
                </a:lnTo>
                <a:lnTo>
                  <a:pt x="50" y="210"/>
                </a:lnTo>
                <a:lnTo>
                  <a:pt x="51" y="210"/>
                </a:lnTo>
                <a:lnTo>
                  <a:pt x="51" y="210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1" y="208"/>
                </a:lnTo>
                <a:lnTo>
                  <a:pt x="51" y="208"/>
                </a:lnTo>
                <a:lnTo>
                  <a:pt x="51" y="208"/>
                </a:lnTo>
                <a:lnTo>
                  <a:pt x="51" y="208"/>
                </a:lnTo>
                <a:lnTo>
                  <a:pt x="50" y="208"/>
                </a:lnTo>
                <a:lnTo>
                  <a:pt x="50" y="207"/>
                </a:lnTo>
                <a:lnTo>
                  <a:pt x="48" y="207"/>
                </a:lnTo>
                <a:lnTo>
                  <a:pt x="48" y="205"/>
                </a:lnTo>
                <a:lnTo>
                  <a:pt x="48" y="205"/>
                </a:lnTo>
                <a:lnTo>
                  <a:pt x="47" y="205"/>
                </a:lnTo>
                <a:lnTo>
                  <a:pt x="47" y="205"/>
                </a:lnTo>
                <a:lnTo>
                  <a:pt x="47" y="207"/>
                </a:lnTo>
                <a:lnTo>
                  <a:pt x="47" y="207"/>
                </a:lnTo>
                <a:lnTo>
                  <a:pt x="46" y="207"/>
                </a:lnTo>
                <a:lnTo>
                  <a:pt x="44" y="207"/>
                </a:lnTo>
                <a:lnTo>
                  <a:pt x="44" y="207"/>
                </a:lnTo>
                <a:lnTo>
                  <a:pt x="43" y="205"/>
                </a:lnTo>
                <a:lnTo>
                  <a:pt x="43" y="205"/>
                </a:lnTo>
                <a:lnTo>
                  <a:pt x="41" y="207"/>
                </a:lnTo>
                <a:lnTo>
                  <a:pt x="41" y="207"/>
                </a:lnTo>
                <a:lnTo>
                  <a:pt x="41" y="208"/>
                </a:lnTo>
                <a:lnTo>
                  <a:pt x="41" y="208"/>
                </a:lnTo>
                <a:lnTo>
                  <a:pt x="40" y="207"/>
                </a:lnTo>
                <a:lnTo>
                  <a:pt x="40" y="207"/>
                </a:lnTo>
                <a:lnTo>
                  <a:pt x="40" y="207"/>
                </a:lnTo>
                <a:lnTo>
                  <a:pt x="40" y="207"/>
                </a:lnTo>
                <a:lnTo>
                  <a:pt x="40" y="207"/>
                </a:lnTo>
                <a:lnTo>
                  <a:pt x="40" y="207"/>
                </a:lnTo>
                <a:lnTo>
                  <a:pt x="40" y="207"/>
                </a:lnTo>
                <a:lnTo>
                  <a:pt x="40" y="207"/>
                </a:lnTo>
                <a:lnTo>
                  <a:pt x="38" y="207"/>
                </a:lnTo>
                <a:lnTo>
                  <a:pt x="38" y="205"/>
                </a:lnTo>
                <a:lnTo>
                  <a:pt x="38" y="205"/>
                </a:lnTo>
                <a:lnTo>
                  <a:pt x="37" y="207"/>
                </a:lnTo>
                <a:lnTo>
                  <a:pt x="37" y="207"/>
                </a:lnTo>
                <a:lnTo>
                  <a:pt x="37" y="208"/>
                </a:lnTo>
                <a:lnTo>
                  <a:pt x="37" y="208"/>
                </a:lnTo>
                <a:lnTo>
                  <a:pt x="37" y="208"/>
                </a:lnTo>
                <a:lnTo>
                  <a:pt x="37" y="208"/>
                </a:lnTo>
                <a:lnTo>
                  <a:pt x="36" y="208"/>
                </a:lnTo>
                <a:lnTo>
                  <a:pt x="36" y="208"/>
                </a:lnTo>
                <a:lnTo>
                  <a:pt x="36" y="208"/>
                </a:lnTo>
                <a:lnTo>
                  <a:pt x="34" y="208"/>
                </a:lnTo>
                <a:lnTo>
                  <a:pt x="34" y="207"/>
                </a:lnTo>
                <a:lnTo>
                  <a:pt x="33" y="207"/>
                </a:lnTo>
                <a:lnTo>
                  <a:pt x="33" y="207"/>
                </a:lnTo>
                <a:lnTo>
                  <a:pt x="34" y="207"/>
                </a:lnTo>
                <a:lnTo>
                  <a:pt x="34" y="205"/>
                </a:lnTo>
                <a:lnTo>
                  <a:pt x="33" y="205"/>
                </a:lnTo>
                <a:lnTo>
                  <a:pt x="31" y="204"/>
                </a:lnTo>
                <a:lnTo>
                  <a:pt x="31" y="204"/>
                </a:lnTo>
                <a:lnTo>
                  <a:pt x="30" y="204"/>
                </a:lnTo>
                <a:lnTo>
                  <a:pt x="28" y="204"/>
                </a:lnTo>
                <a:lnTo>
                  <a:pt x="26" y="204"/>
                </a:lnTo>
                <a:lnTo>
                  <a:pt x="26" y="204"/>
                </a:lnTo>
                <a:lnTo>
                  <a:pt x="26" y="204"/>
                </a:lnTo>
                <a:lnTo>
                  <a:pt x="26" y="204"/>
                </a:lnTo>
                <a:lnTo>
                  <a:pt x="24" y="204"/>
                </a:lnTo>
                <a:lnTo>
                  <a:pt x="24" y="204"/>
                </a:lnTo>
                <a:lnTo>
                  <a:pt x="23" y="204"/>
                </a:lnTo>
                <a:lnTo>
                  <a:pt x="23" y="202"/>
                </a:lnTo>
                <a:lnTo>
                  <a:pt x="23" y="202"/>
                </a:lnTo>
                <a:lnTo>
                  <a:pt x="21" y="202"/>
                </a:lnTo>
                <a:lnTo>
                  <a:pt x="21" y="202"/>
                </a:lnTo>
                <a:lnTo>
                  <a:pt x="20" y="202"/>
                </a:lnTo>
                <a:lnTo>
                  <a:pt x="20" y="202"/>
                </a:lnTo>
                <a:lnTo>
                  <a:pt x="20" y="202"/>
                </a:lnTo>
                <a:lnTo>
                  <a:pt x="20" y="202"/>
                </a:lnTo>
                <a:lnTo>
                  <a:pt x="20" y="202"/>
                </a:lnTo>
                <a:lnTo>
                  <a:pt x="20" y="202"/>
                </a:lnTo>
                <a:lnTo>
                  <a:pt x="20" y="202"/>
                </a:lnTo>
                <a:lnTo>
                  <a:pt x="20" y="201"/>
                </a:lnTo>
                <a:lnTo>
                  <a:pt x="18" y="201"/>
                </a:lnTo>
                <a:lnTo>
                  <a:pt x="18" y="201"/>
                </a:lnTo>
                <a:lnTo>
                  <a:pt x="18" y="200"/>
                </a:lnTo>
                <a:lnTo>
                  <a:pt x="18" y="200"/>
                </a:lnTo>
                <a:lnTo>
                  <a:pt x="17" y="198"/>
                </a:lnTo>
                <a:lnTo>
                  <a:pt x="17" y="198"/>
                </a:lnTo>
                <a:lnTo>
                  <a:pt x="18" y="198"/>
                </a:lnTo>
                <a:lnTo>
                  <a:pt x="18" y="197"/>
                </a:lnTo>
                <a:lnTo>
                  <a:pt x="18" y="197"/>
                </a:lnTo>
                <a:lnTo>
                  <a:pt x="18" y="197"/>
                </a:lnTo>
                <a:lnTo>
                  <a:pt x="18" y="198"/>
                </a:lnTo>
                <a:lnTo>
                  <a:pt x="18" y="198"/>
                </a:lnTo>
                <a:lnTo>
                  <a:pt x="20" y="200"/>
                </a:lnTo>
                <a:lnTo>
                  <a:pt x="20" y="201"/>
                </a:lnTo>
                <a:lnTo>
                  <a:pt x="20" y="201"/>
                </a:lnTo>
                <a:lnTo>
                  <a:pt x="23" y="200"/>
                </a:lnTo>
                <a:lnTo>
                  <a:pt x="23" y="200"/>
                </a:lnTo>
                <a:lnTo>
                  <a:pt x="24" y="198"/>
                </a:lnTo>
                <a:lnTo>
                  <a:pt x="24" y="198"/>
                </a:lnTo>
                <a:lnTo>
                  <a:pt x="24" y="198"/>
                </a:lnTo>
                <a:lnTo>
                  <a:pt x="24" y="198"/>
                </a:lnTo>
                <a:lnTo>
                  <a:pt x="23" y="197"/>
                </a:lnTo>
                <a:lnTo>
                  <a:pt x="23" y="195"/>
                </a:lnTo>
                <a:lnTo>
                  <a:pt x="23" y="195"/>
                </a:lnTo>
                <a:lnTo>
                  <a:pt x="23" y="195"/>
                </a:lnTo>
                <a:lnTo>
                  <a:pt x="24" y="194"/>
                </a:lnTo>
                <a:lnTo>
                  <a:pt x="24" y="194"/>
                </a:lnTo>
                <a:lnTo>
                  <a:pt x="24" y="195"/>
                </a:lnTo>
                <a:lnTo>
                  <a:pt x="26" y="195"/>
                </a:lnTo>
                <a:lnTo>
                  <a:pt x="26" y="195"/>
                </a:lnTo>
                <a:lnTo>
                  <a:pt x="26" y="197"/>
                </a:lnTo>
                <a:lnTo>
                  <a:pt x="27" y="197"/>
                </a:lnTo>
                <a:lnTo>
                  <a:pt x="27" y="197"/>
                </a:lnTo>
                <a:lnTo>
                  <a:pt x="27" y="197"/>
                </a:lnTo>
                <a:lnTo>
                  <a:pt x="27" y="197"/>
                </a:lnTo>
                <a:lnTo>
                  <a:pt x="27" y="195"/>
                </a:lnTo>
                <a:lnTo>
                  <a:pt x="27" y="195"/>
                </a:lnTo>
                <a:lnTo>
                  <a:pt x="27" y="195"/>
                </a:lnTo>
                <a:lnTo>
                  <a:pt x="27" y="194"/>
                </a:lnTo>
                <a:lnTo>
                  <a:pt x="27" y="194"/>
                </a:lnTo>
                <a:lnTo>
                  <a:pt x="28" y="194"/>
                </a:lnTo>
                <a:lnTo>
                  <a:pt x="27" y="195"/>
                </a:lnTo>
                <a:lnTo>
                  <a:pt x="28" y="197"/>
                </a:lnTo>
                <a:lnTo>
                  <a:pt x="28" y="197"/>
                </a:lnTo>
                <a:lnTo>
                  <a:pt x="28" y="197"/>
                </a:lnTo>
                <a:lnTo>
                  <a:pt x="28" y="197"/>
                </a:lnTo>
                <a:lnTo>
                  <a:pt x="28" y="198"/>
                </a:lnTo>
                <a:lnTo>
                  <a:pt x="28" y="198"/>
                </a:lnTo>
                <a:lnTo>
                  <a:pt x="30" y="198"/>
                </a:lnTo>
                <a:lnTo>
                  <a:pt x="31" y="200"/>
                </a:lnTo>
                <a:lnTo>
                  <a:pt x="31" y="200"/>
                </a:lnTo>
                <a:lnTo>
                  <a:pt x="31" y="200"/>
                </a:lnTo>
                <a:lnTo>
                  <a:pt x="31" y="200"/>
                </a:lnTo>
                <a:lnTo>
                  <a:pt x="31" y="200"/>
                </a:lnTo>
                <a:lnTo>
                  <a:pt x="33" y="200"/>
                </a:lnTo>
                <a:lnTo>
                  <a:pt x="33" y="200"/>
                </a:lnTo>
                <a:lnTo>
                  <a:pt x="33" y="200"/>
                </a:lnTo>
                <a:lnTo>
                  <a:pt x="34" y="200"/>
                </a:lnTo>
                <a:lnTo>
                  <a:pt x="36" y="200"/>
                </a:lnTo>
                <a:lnTo>
                  <a:pt x="36" y="200"/>
                </a:lnTo>
                <a:lnTo>
                  <a:pt x="36" y="200"/>
                </a:lnTo>
                <a:lnTo>
                  <a:pt x="36" y="200"/>
                </a:lnTo>
                <a:lnTo>
                  <a:pt x="36" y="201"/>
                </a:lnTo>
                <a:lnTo>
                  <a:pt x="36" y="202"/>
                </a:lnTo>
                <a:lnTo>
                  <a:pt x="36" y="202"/>
                </a:lnTo>
                <a:lnTo>
                  <a:pt x="37" y="202"/>
                </a:lnTo>
                <a:lnTo>
                  <a:pt x="37" y="202"/>
                </a:lnTo>
                <a:lnTo>
                  <a:pt x="38" y="201"/>
                </a:lnTo>
                <a:lnTo>
                  <a:pt x="38" y="201"/>
                </a:lnTo>
                <a:lnTo>
                  <a:pt x="38" y="201"/>
                </a:lnTo>
                <a:lnTo>
                  <a:pt x="38" y="201"/>
                </a:lnTo>
                <a:lnTo>
                  <a:pt x="38" y="201"/>
                </a:lnTo>
                <a:lnTo>
                  <a:pt x="37" y="201"/>
                </a:lnTo>
                <a:lnTo>
                  <a:pt x="37" y="201"/>
                </a:lnTo>
                <a:lnTo>
                  <a:pt x="38" y="200"/>
                </a:lnTo>
                <a:lnTo>
                  <a:pt x="40" y="200"/>
                </a:lnTo>
                <a:lnTo>
                  <a:pt x="41" y="200"/>
                </a:lnTo>
                <a:lnTo>
                  <a:pt x="43" y="201"/>
                </a:lnTo>
                <a:lnTo>
                  <a:pt x="43" y="201"/>
                </a:lnTo>
                <a:lnTo>
                  <a:pt x="44" y="201"/>
                </a:lnTo>
                <a:lnTo>
                  <a:pt x="44" y="201"/>
                </a:lnTo>
                <a:lnTo>
                  <a:pt x="44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4" y="201"/>
                </a:lnTo>
                <a:lnTo>
                  <a:pt x="44" y="201"/>
                </a:lnTo>
                <a:lnTo>
                  <a:pt x="44" y="201"/>
                </a:lnTo>
                <a:lnTo>
                  <a:pt x="44" y="201"/>
                </a:lnTo>
                <a:lnTo>
                  <a:pt x="46" y="201"/>
                </a:lnTo>
                <a:lnTo>
                  <a:pt x="46" y="200"/>
                </a:lnTo>
                <a:lnTo>
                  <a:pt x="47" y="200"/>
                </a:lnTo>
                <a:lnTo>
                  <a:pt x="47" y="200"/>
                </a:lnTo>
                <a:lnTo>
                  <a:pt x="46" y="200"/>
                </a:lnTo>
                <a:lnTo>
                  <a:pt x="46" y="200"/>
                </a:lnTo>
                <a:lnTo>
                  <a:pt x="46" y="200"/>
                </a:lnTo>
                <a:lnTo>
                  <a:pt x="46" y="200"/>
                </a:lnTo>
                <a:lnTo>
                  <a:pt x="46" y="200"/>
                </a:lnTo>
                <a:lnTo>
                  <a:pt x="44" y="200"/>
                </a:lnTo>
                <a:lnTo>
                  <a:pt x="44" y="200"/>
                </a:lnTo>
                <a:lnTo>
                  <a:pt x="44" y="200"/>
                </a:lnTo>
                <a:lnTo>
                  <a:pt x="44" y="200"/>
                </a:lnTo>
                <a:lnTo>
                  <a:pt x="43" y="200"/>
                </a:lnTo>
                <a:lnTo>
                  <a:pt x="41" y="200"/>
                </a:lnTo>
                <a:lnTo>
                  <a:pt x="41" y="198"/>
                </a:lnTo>
                <a:lnTo>
                  <a:pt x="40" y="198"/>
                </a:lnTo>
                <a:lnTo>
                  <a:pt x="40" y="197"/>
                </a:lnTo>
                <a:lnTo>
                  <a:pt x="40" y="197"/>
                </a:lnTo>
                <a:lnTo>
                  <a:pt x="38" y="197"/>
                </a:lnTo>
                <a:lnTo>
                  <a:pt x="37" y="197"/>
                </a:lnTo>
                <a:lnTo>
                  <a:pt x="36" y="197"/>
                </a:lnTo>
                <a:lnTo>
                  <a:pt x="34" y="197"/>
                </a:lnTo>
                <a:lnTo>
                  <a:pt x="34" y="197"/>
                </a:lnTo>
                <a:lnTo>
                  <a:pt x="34" y="194"/>
                </a:lnTo>
                <a:lnTo>
                  <a:pt x="33" y="192"/>
                </a:lnTo>
                <a:lnTo>
                  <a:pt x="33" y="192"/>
                </a:lnTo>
                <a:lnTo>
                  <a:pt x="34" y="192"/>
                </a:lnTo>
                <a:lnTo>
                  <a:pt x="36" y="194"/>
                </a:lnTo>
                <a:lnTo>
                  <a:pt x="36" y="194"/>
                </a:lnTo>
                <a:lnTo>
                  <a:pt x="36" y="194"/>
                </a:lnTo>
                <a:lnTo>
                  <a:pt x="36" y="194"/>
                </a:lnTo>
                <a:lnTo>
                  <a:pt x="36" y="194"/>
                </a:lnTo>
                <a:lnTo>
                  <a:pt x="36" y="194"/>
                </a:lnTo>
                <a:lnTo>
                  <a:pt x="36" y="194"/>
                </a:lnTo>
                <a:lnTo>
                  <a:pt x="36" y="194"/>
                </a:lnTo>
                <a:lnTo>
                  <a:pt x="36" y="195"/>
                </a:lnTo>
                <a:lnTo>
                  <a:pt x="36" y="195"/>
                </a:lnTo>
                <a:lnTo>
                  <a:pt x="37" y="195"/>
                </a:lnTo>
                <a:lnTo>
                  <a:pt x="37" y="197"/>
                </a:lnTo>
                <a:lnTo>
                  <a:pt x="37" y="197"/>
                </a:lnTo>
                <a:lnTo>
                  <a:pt x="38" y="197"/>
                </a:lnTo>
                <a:lnTo>
                  <a:pt x="40" y="197"/>
                </a:lnTo>
                <a:lnTo>
                  <a:pt x="41" y="197"/>
                </a:lnTo>
                <a:lnTo>
                  <a:pt x="41" y="197"/>
                </a:lnTo>
                <a:lnTo>
                  <a:pt x="43" y="195"/>
                </a:lnTo>
                <a:lnTo>
                  <a:pt x="43" y="195"/>
                </a:lnTo>
                <a:lnTo>
                  <a:pt x="41" y="195"/>
                </a:lnTo>
                <a:lnTo>
                  <a:pt x="41" y="195"/>
                </a:lnTo>
                <a:lnTo>
                  <a:pt x="40" y="195"/>
                </a:lnTo>
                <a:lnTo>
                  <a:pt x="40" y="195"/>
                </a:lnTo>
                <a:lnTo>
                  <a:pt x="40" y="195"/>
                </a:lnTo>
                <a:lnTo>
                  <a:pt x="40" y="195"/>
                </a:lnTo>
                <a:lnTo>
                  <a:pt x="40" y="195"/>
                </a:lnTo>
                <a:lnTo>
                  <a:pt x="41" y="195"/>
                </a:lnTo>
                <a:lnTo>
                  <a:pt x="41" y="195"/>
                </a:lnTo>
                <a:lnTo>
                  <a:pt x="41" y="195"/>
                </a:lnTo>
                <a:lnTo>
                  <a:pt x="41" y="195"/>
                </a:lnTo>
                <a:lnTo>
                  <a:pt x="43" y="194"/>
                </a:lnTo>
                <a:lnTo>
                  <a:pt x="43" y="194"/>
                </a:lnTo>
                <a:lnTo>
                  <a:pt x="41" y="194"/>
                </a:lnTo>
                <a:lnTo>
                  <a:pt x="41" y="192"/>
                </a:lnTo>
                <a:lnTo>
                  <a:pt x="40" y="192"/>
                </a:lnTo>
                <a:lnTo>
                  <a:pt x="40" y="194"/>
                </a:lnTo>
                <a:lnTo>
                  <a:pt x="40" y="194"/>
                </a:lnTo>
                <a:lnTo>
                  <a:pt x="40" y="194"/>
                </a:lnTo>
                <a:lnTo>
                  <a:pt x="38" y="192"/>
                </a:lnTo>
                <a:lnTo>
                  <a:pt x="38" y="192"/>
                </a:lnTo>
                <a:lnTo>
                  <a:pt x="36" y="192"/>
                </a:lnTo>
                <a:lnTo>
                  <a:pt x="36" y="191"/>
                </a:lnTo>
                <a:lnTo>
                  <a:pt x="36" y="191"/>
                </a:lnTo>
                <a:lnTo>
                  <a:pt x="37" y="191"/>
                </a:lnTo>
                <a:lnTo>
                  <a:pt x="38" y="191"/>
                </a:lnTo>
                <a:lnTo>
                  <a:pt x="38" y="191"/>
                </a:lnTo>
                <a:lnTo>
                  <a:pt x="38" y="191"/>
                </a:lnTo>
                <a:lnTo>
                  <a:pt x="38" y="191"/>
                </a:lnTo>
                <a:lnTo>
                  <a:pt x="38" y="190"/>
                </a:lnTo>
                <a:lnTo>
                  <a:pt x="38" y="190"/>
                </a:lnTo>
                <a:lnTo>
                  <a:pt x="38" y="190"/>
                </a:lnTo>
                <a:lnTo>
                  <a:pt x="40" y="190"/>
                </a:lnTo>
                <a:lnTo>
                  <a:pt x="40" y="190"/>
                </a:lnTo>
                <a:lnTo>
                  <a:pt x="41" y="190"/>
                </a:lnTo>
                <a:lnTo>
                  <a:pt x="41" y="190"/>
                </a:lnTo>
                <a:lnTo>
                  <a:pt x="41" y="191"/>
                </a:lnTo>
                <a:lnTo>
                  <a:pt x="43" y="191"/>
                </a:lnTo>
                <a:lnTo>
                  <a:pt x="44" y="192"/>
                </a:lnTo>
                <a:lnTo>
                  <a:pt x="44" y="192"/>
                </a:lnTo>
                <a:lnTo>
                  <a:pt x="44" y="191"/>
                </a:lnTo>
                <a:lnTo>
                  <a:pt x="44" y="191"/>
                </a:lnTo>
                <a:lnTo>
                  <a:pt x="46" y="192"/>
                </a:lnTo>
                <a:lnTo>
                  <a:pt x="46" y="192"/>
                </a:lnTo>
                <a:lnTo>
                  <a:pt x="47" y="192"/>
                </a:lnTo>
                <a:lnTo>
                  <a:pt x="47" y="192"/>
                </a:lnTo>
                <a:lnTo>
                  <a:pt x="47" y="192"/>
                </a:lnTo>
                <a:lnTo>
                  <a:pt x="48" y="192"/>
                </a:lnTo>
                <a:lnTo>
                  <a:pt x="48" y="192"/>
                </a:lnTo>
                <a:lnTo>
                  <a:pt x="50" y="192"/>
                </a:lnTo>
                <a:lnTo>
                  <a:pt x="50" y="192"/>
                </a:lnTo>
                <a:lnTo>
                  <a:pt x="50" y="194"/>
                </a:lnTo>
                <a:lnTo>
                  <a:pt x="50" y="194"/>
                </a:lnTo>
                <a:lnTo>
                  <a:pt x="51" y="194"/>
                </a:lnTo>
                <a:lnTo>
                  <a:pt x="51" y="194"/>
                </a:lnTo>
                <a:lnTo>
                  <a:pt x="51" y="192"/>
                </a:lnTo>
                <a:lnTo>
                  <a:pt x="51" y="192"/>
                </a:lnTo>
                <a:lnTo>
                  <a:pt x="53" y="192"/>
                </a:lnTo>
                <a:lnTo>
                  <a:pt x="53" y="192"/>
                </a:lnTo>
                <a:lnTo>
                  <a:pt x="54" y="192"/>
                </a:lnTo>
                <a:lnTo>
                  <a:pt x="56" y="192"/>
                </a:lnTo>
                <a:lnTo>
                  <a:pt x="56" y="192"/>
                </a:lnTo>
                <a:lnTo>
                  <a:pt x="57" y="192"/>
                </a:lnTo>
                <a:lnTo>
                  <a:pt x="57" y="194"/>
                </a:lnTo>
                <a:lnTo>
                  <a:pt x="57" y="194"/>
                </a:lnTo>
                <a:lnTo>
                  <a:pt x="58" y="194"/>
                </a:lnTo>
                <a:lnTo>
                  <a:pt x="58" y="194"/>
                </a:lnTo>
                <a:lnTo>
                  <a:pt x="58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1" y="194"/>
                </a:lnTo>
                <a:lnTo>
                  <a:pt x="61" y="192"/>
                </a:lnTo>
                <a:lnTo>
                  <a:pt x="61" y="192"/>
                </a:lnTo>
                <a:lnTo>
                  <a:pt x="61" y="192"/>
                </a:lnTo>
                <a:lnTo>
                  <a:pt x="61" y="192"/>
                </a:lnTo>
                <a:lnTo>
                  <a:pt x="61" y="191"/>
                </a:lnTo>
                <a:lnTo>
                  <a:pt x="61" y="191"/>
                </a:lnTo>
                <a:lnTo>
                  <a:pt x="63" y="192"/>
                </a:lnTo>
                <a:lnTo>
                  <a:pt x="63" y="192"/>
                </a:lnTo>
                <a:lnTo>
                  <a:pt x="63" y="192"/>
                </a:lnTo>
                <a:lnTo>
                  <a:pt x="63" y="192"/>
                </a:lnTo>
                <a:lnTo>
                  <a:pt x="64" y="192"/>
                </a:lnTo>
                <a:lnTo>
                  <a:pt x="64" y="192"/>
                </a:lnTo>
                <a:lnTo>
                  <a:pt x="65" y="192"/>
                </a:lnTo>
                <a:lnTo>
                  <a:pt x="65" y="192"/>
                </a:lnTo>
                <a:lnTo>
                  <a:pt x="65" y="192"/>
                </a:lnTo>
                <a:lnTo>
                  <a:pt x="67" y="194"/>
                </a:lnTo>
                <a:lnTo>
                  <a:pt x="67" y="194"/>
                </a:lnTo>
                <a:lnTo>
                  <a:pt x="67" y="194"/>
                </a:lnTo>
                <a:lnTo>
                  <a:pt x="68" y="194"/>
                </a:lnTo>
                <a:lnTo>
                  <a:pt x="68" y="192"/>
                </a:lnTo>
                <a:lnTo>
                  <a:pt x="68" y="192"/>
                </a:lnTo>
                <a:lnTo>
                  <a:pt x="68" y="192"/>
                </a:lnTo>
                <a:lnTo>
                  <a:pt x="68" y="192"/>
                </a:lnTo>
                <a:lnTo>
                  <a:pt x="68" y="191"/>
                </a:lnTo>
                <a:lnTo>
                  <a:pt x="68" y="191"/>
                </a:lnTo>
                <a:lnTo>
                  <a:pt x="67" y="191"/>
                </a:lnTo>
                <a:lnTo>
                  <a:pt x="67" y="191"/>
                </a:lnTo>
                <a:lnTo>
                  <a:pt x="67" y="191"/>
                </a:lnTo>
                <a:lnTo>
                  <a:pt x="67" y="191"/>
                </a:lnTo>
                <a:lnTo>
                  <a:pt x="67" y="190"/>
                </a:lnTo>
                <a:lnTo>
                  <a:pt x="67" y="190"/>
                </a:lnTo>
                <a:lnTo>
                  <a:pt x="67" y="191"/>
                </a:lnTo>
                <a:lnTo>
                  <a:pt x="68" y="191"/>
                </a:lnTo>
                <a:lnTo>
                  <a:pt x="70" y="191"/>
                </a:lnTo>
                <a:lnTo>
                  <a:pt x="70" y="192"/>
                </a:lnTo>
                <a:lnTo>
                  <a:pt x="70" y="192"/>
                </a:lnTo>
                <a:lnTo>
                  <a:pt x="71" y="192"/>
                </a:lnTo>
                <a:lnTo>
                  <a:pt x="71" y="191"/>
                </a:lnTo>
                <a:lnTo>
                  <a:pt x="71" y="191"/>
                </a:lnTo>
                <a:lnTo>
                  <a:pt x="71" y="191"/>
                </a:lnTo>
                <a:lnTo>
                  <a:pt x="73" y="191"/>
                </a:lnTo>
                <a:lnTo>
                  <a:pt x="71" y="191"/>
                </a:lnTo>
                <a:lnTo>
                  <a:pt x="73" y="192"/>
                </a:lnTo>
                <a:lnTo>
                  <a:pt x="73" y="192"/>
                </a:lnTo>
                <a:lnTo>
                  <a:pt x="73" y="192"/>
                </a:lnTo>
                <a:lnTo>
                  <a:pt x="73" y="192"/>
                </a:lnTo>
                <a:lnTo>
                  <a:pt x="74" y="192"/>
                </a:lnTo>
                <a:lnTo>
                  <a:pt x="74" y="192"/>
                </a:lnTo>
                <a:lnTo>
                  <a:pt x="74" y="192"/>
                </a:lnTo>
                <a:lnTo>
                  <a:pt x="75" y="192"/>
                </a:lnTo>
                <a:lnTo>
                  <a:pt x="75" y="192"/>
                </a:lnTo>
                <a:lnTo>
                  <a:pt x="75" y="192"/>
                </a:lnTo>
                <a:lnTo>
                  <a:pt x="78" y="192"/>
                </a:lnTo>
                <a:lnTo>
                  <a:pt x="81" y="192"/>
                </a:lnTo>
                <a:lnTo>
                  <a:pt x="83" y="191"/>
                </a:lnTo>
                <a:lnTo>
                  <a:pt x="83" y="190"/>
                </a:lnTo>
                <a:lnTo>
                  <a:pt x="83" y="190"/>
                </a:lnTo>
                <a:lnTo>
                  <a:pt x="84" y="190"/>
                </a:lnTo>
                <a:lnTo>
                  <a:pt x="84" y="190"/>
                </a:lnTo>
                <a:lnTo>
                  <a:pt x="84" y="190"/>
                </a:lnTo>
                <a:lnTo>
                  <a:pt x="85" y="191"/>
                </a:lnTo>
                <a:lnTo>
                  <a:pt x="85" y="191"/>
                </a:lnTo>
                <a:lnTo>
                  <a:pt x="85" y="191"/>
                </a:lnTo>
                <a:lnTo>
                  <a:pt x="87" y="191"/>
                </a:lnTo>
                <a:lnTo>
                  <a:pt x="87" y="190"/>
                </a:lnTo>
                <a:lnTo>
                  <a:pt x="87" y="190"/>
                </a:lnTo>
                <a:lnTo>
                  <a:pt x="90" y="190"/>
                </a:lnTo>
                <a:lnTo>
                  <a:pt x="91" y="190"/>
                </a:lnTo>
                <a:lnTo>
                  <a:pt x="91" y="190"/>
                </a:lnTo>
                <a:lnTo>
                  <a:pt x="91" y="190"/>
                </a:lnTo>
                <a:lnTo>
                  <a:pt x="93" y="190"/>
                </a:lnTo>
                <a:lnTo>
                  <a:pt x="93" y="190"/>
                </a:lnTo>
                <a:lnTo>
                  <a:pt x="93" y="188"/>
                </a:lnTo>
                <a:lnTo>
                  <a:pt x="93" y="188"/>
                </a:lnTo>
                <a:lnTo>
                  <a:pt x="93" y="187"/>
                </a:lnTo>
                <a:lnTo>
                  <a:pt x="93" y="185"/>
                </a:lnTo>
                <a:lnTo>
                  <a:pt x="93" y="185"/>
                </a:lnTo>
                <a:lnTo>
                  <a:pt x="93" y="185"/>
                </a:lnTo>
                <a:lnTo>
                  <a:pt x="94" y="185"/>
                </a:lnTo>
                <a:lnTo>
                  <a:pt x="94" y="185"/>
                </a:lnTo>
                <a:lnTo>
                  <a:pt x="94" y="184"/>
                </a:lnTo>
                <a:lnTo>
                  <a:pt x="93" y="184"/>
                </a:lnTo>
                <a:lnTo>
                  <a:pt x="91" y="182"/>
                </a:lnTo>
                <a:lnTo>
                  <a:pt x="91" y="182"/>
                </a:lnTo>
                <a:lnTo>
                  <a:pt x="91" y="182"/>
                </a:lnTo>
                <a:lnTo>
                  <a:pt x="90" y="182"/>
                </a:lnTo>
                <a:lnTo>
                  <a:pt x="90" y="182"/>
                </a:lnTo>
                <a:lnTo>
                  <a:pt x="88" y="182"/>
                </a:lnTo>
                <a:lnTo>
                  <a:pt x="90" y="184"/>
                </a:lnTo>
                <a:lnTo>
                  <a:pt x="90" y="184"/>
                </a:lnTo>
                <a:lnTo>
                  <a:pt x="90" y="184"/>
                </a:lnTo>
                <a:lnTo>
                  <a:pt x="90" y="185"/>
                </a:lnTo>
                <a:lnTo>
                  <a:pt x="90" y="185"/>
                </a:lnTo>
                <a:lnTo>
                  <a:pt x="90" y="185"/>
                </a:lnTo>
                <a:lnTo>
                  <a:pt x="90" y="185"/>
                </a:lnTo>
                <a:lnTo>
                  <a:pt x="90" y="187"/>
                </a:lnTo>
                <a:lnTo>
                  <a:pt x="91" y="187"/>
                </a:lnTo>
                <a:lnTo>
                  <a:pt x="91" y="187"/>
                </a:lnTo>
                <a:lnTo>
                  <a:pt x="90" y="187"/>
                </a:lnTo>
                <a:lnTo>
                  <a:pt x="90" y="187"/>
                </a:lnTo>
                <a:lnTo>
                  <a:pt x="88" y="188"/>
                </a:lnTo>
                <a:lnTo>
                  <a:pt x="88" y="187"/>
                </a:lnTo>
                <a:lnTo>
                  <a:pt x="87" y="188"/>
                </a:lnTo>
                <a:lnTo>
                  <a:pt x="87" y="188"/>
                </a:lnTo>
                <a:lnTo>
                  <a:pt x="87" y="187"/>
                </a:lnTo>
                <a:lnTo>
                  <a:pt x="87" y="187"/>
                </a:lnTo>
                <a:lnTo>
                  <a:pt x="85" y="187"/>
                </a:lnTo>
                <a:lnTo>
                  <a:pt x="85" y="187"/>
                </a:lnTo>
                <a:lnTo>
                  <a:pt x="85" y="187"/>
                </a:lnTo>
                <a:lnTo>
                  <a:pt x="85" y="185"/>
                </a:lnTo>
                <a:lnTo>
                  <a:pt x="85" y="184"/>
                </a:lnTo>
                <a:lnTo>
                  <a:pt x="84" y="184"/>
                </a:lnTo>
                <a:lnTo>
                  <a:pt x="84" y="184"/>
                </a:lnTo>
                <a:lnTo>
                  <a:pt x="84" y="184"/>
                </a:lnTo>
                <a:lnTo>
                  <a:pt x="84" y="185"/>
                </a:lnTo>
                <a:lnTo>
                  <a:pt x="84" y="185"/>
                </a:lnTo>
                <a:lnTo>
                  <a:pt x="84" y="185"/>
                </a:lnTo>
                <a:lnTo>
                  <a:pt x="83" y="184"/>
                </a:lnTo>
                <a:lnTo>
                  <a:pt x="81" y="185"/>
                </a:lnTo>
                <a:lnTo>
                  <a:pt x="81" y="185"/>
                </a:lnTo>
                <a:lnTo>
                  <a:pt x="81" y="185"/>
                </a:lnTo>
                <a:lnTo>
                  <a:pt x="81" y="185"/>
                </a:lnTo>
                <a:lnTo>
                  <a:pt x="81" y="184"/>
                </a:lnTo>
                <a:lnTo>
                  <a:pt x="81" y="184"/>
                </a:lnTo>
                <a:lnTo>
                  <a:pt x="81" y="184"/>
                </a:lnTo>
                <a:lnTo>
                  <a:pt x="81" y="184"/>
                </a:lnTo>
                <a:lnTo>
                  <a:pt x="81" y="184"/>
                </a:lnTo>
                <a:lnTo>
                  <a:pt x="81" y="182"/>
                </a:lnTo>
                <a:lnTo>
                  <a:pt x="81" y="182"/>
                </a:lnTo>
                <a:lnTo>
                  <a:pt x="81" y="181"/>
                </a:lnTo>
                <a:lnTo>
                  <a:pt x="81" y="181"/>
                </a:lnTo>
                <a:lnTo>
                  <a:pt x="81" y="181"/>
                </a:lnTo>
                <a:lnTo>
                  <a:pt x="81" y="181"/>
                </a:lnTo>
                <a:lnTo>
                  <a:pt x="83" y="180"/>
                </a:lnTo>
                <a:lnTo>
                  <a:pt x="84" y="180"/>
                </a:lnTo>
                <a:lnTo>
                  <a:pt x="85" y="178"/>
                </a:lnTo>
                <a:lnTo>
                  <a:pt x="85" y="178"/>
                </a:lnTo>
                <a:lnTo>
                  <a:pt x="85" y="178"/>
                </a:lnTo>
                <a:lnTo>
                  <a:pt x="85" y="178"/>
                </a:lnTo>
                <a:lnTo>
                  <a:pt x="85" y="178"/>
                </a:lnTo>
                <a:lnTo>
                  <a:pt x="85" y="177"/>
                </a:lnTo>
                <a:lnTo>
                  <a:pt x="84" y="177"/>
                </a:lnTo>
                <a:lnTo>
                  <a:pt x="84" y="177"/>
                </a:lnTo>
                <a:lnTo>
                  <a:pt x="84" y="177"/>
                </a:lnTo>
                <a:lnTo>
                  <a:pt x="84" y="177"/>
                </a:lnTo>
                <a:lnTo>
                  <a:pt x="84" y="178"/>
                </a:lnTo>
                <a:lnTo>
                  <a:pt x="84" y="178"/>
                </a:lnTo>
                <a:lnTo>
                  <a:pt x="83" y="180"/>
                </a:lnTo>
                <a:lnTo>
                  <a:pt x="83" y="180"/>
                </a:lnTo>
                <a:lnTo>
                  <a:pt x="83" y="178"/>
                </a:lnTo>
                <a:lnTo>
                  <a:pt x="83" y="178"/>
                </a:lnTo>
                <a:lnTo>
                  <a:pt x="81" y="177"/>
                </a:lnTo>
                <a:lnTo>
                  <a:pt x="81" y="177"/>
                </a:lnTo>
                <a:lnTo>
                  <a:pt x="81" y="177"/>
                </a:lnTo>
                <a:lnTo>
                  <a:pt x="81" y="177"/>
                </a:lnTo>
                <a:lnTo>
                  <a:pt x="80" y="177"/>
                </a:lnTo>
                <a:lnTo>
                  <a:pt x="80" y="177"/>
                </a:lnTo>
                <a:lnTo>
                  <a:pt x="81" y="178"/>
                </a:lnTo>
                <a:lnTo>
                  <a:pt x="81" y="178"/>
                </a:lnTo>
                <a:lnTo>
                  <a:pt x="81" y="180"/>
                </a:lnTo>
                <a:lnTo>
                  <a:pt x="80" y="180"/>
                </a:lnTo>
                <a:lnTo>
                  <a:pt x="80" y="180"/>
                </a:lnTo>
                <a:lnTo>
                  <a:pt x="80" y="180"/>
                </a:lnTo>
                <a:lnTo>
                  <a:pt x="80" y="178"/>
                </a:lnTo>
                <a:lnTo>
                  <a:pt x="80" y="178"/>
                </a:lnTo>
                <a:lnTo>
                  <a:pt x="80" y="178"/>
                </a:lnTo>
                <a:lnTo>
                  <a:pt x="78" y="178"/>
                </a:lnTo>
                <a:lnTo>
                  <a:pt x="80" y="177"/>
                </a:lnTo>
                <a:lnTo>
                  <a:pt x="80" y="177"/>
                </a:lnTo>
                <a:lnTo>
                  <a:pt x="78" y="177"/>
                </a:lnTo>
                <a:lnTo>
                  <a:pt x="78" y="177"/>
                </a:lnTo>
                <a:lnTo>
                  <a:pt x="77" y="177"/>
                </a:lnTo>
                <a:lnTo>
                  <a:pt x="75" y="178"/>
                </a:lnTo>
                <a:lnTo>
                  <a:pt x="77" y="178"/>
                </a:lnTo>
                <a:lnTo>
                  <a:pt x="77" y="178"/>
                </a:lnTo>
                <a:lnTo>
                  <a:pt x="75" y="178"/>
                </a:lnTo>
                <a:lnTo>
                  <a:pt x="75" y="178"/>
                </a:lnTo>
                <a:lnTo>
                  <a:pt x="75" y="178"/>
                </a:lnTo>
                <a:lnTo>
                  <a:pt x="75" y="180"/>
                </a:lnTo>
                <a:lnTo>
                  <a:pt x="75" y="180"/>
                </a:lnTo>
                <a:lnTo>
                  <a:pt x="75" y="178"/>
                </a:lnTo>
                <a:lnTo>
                  <a:pt x="74" y="178"/>
                </a:lnTo>
                <a:lnTo>
                  <a:pt x="73" y="178"/>
                </a:lnTo>
                <a:lnTo>
                  <a:pt x="73" y="178"/>
                </a:lnTo>
                <a:lnTo>
                  <a:pt x="73" y="178"/>
                </a:lnTo>
                <a:lnTo>
                  <a:pt x="73" y="178"/>
                </a:lnTo>
                <a:lnTo>
                  <a:pt x="73" y="178"/>
                </a:lnTo>
                <a:lnTo>
                  <a:pt x="73" y="180"/>
                </a:lnTo>
                <a:lnTo>
                  <a:pt x="73" y="180"/>
                </a:lnTo>
                <a:lnTo>
                  <a:pt x="71" y="178"/>
                </a:lnTo>
                <a:lnTo>
                  <a:pt x="71" y="178"/>
                </a:lnTo>
                <a:lnTo>
                  <a:pt x="70" y="178"/>
                </a:lnTo>
                <a:lnTo>
                  <a:pt x="70" y="178"/>
                </a:lnTo>
                <a:lnTo>
                  <a:pt x="70" y="180"/>
                </a:lnTo>
                <a:lnTo>
                  <a:pt x="68" y="180"/>
                </a:lnTo>
                <a:lnTo>
                  <a:pt x="67" y="180"/>
                </a:lnTo>
                <a:lnTo>
                  <a:pt x="67" y="180"/>
                </a:lnTo>
                <a:lnTo>
                  <a:pt x="67" y="180"/>
                </a:lnTo>
                <a:lnTo>
                  <a:pt x="67" y="180"/>
                </a:lnTo>
                <a:lnTo>
                  <a:pt x="67" y="180"/>
                </a:lnTo>
                <a:lnTo>
                  <a:pt x="67" y="178"/>
                </a:lnTo>
                <a:lnTo>
                  <a:pt x="67" y="178"/>
                </a:lnTo>
                <a:lnTo>
                  <a:pt x="67" y="178"/>
                </a:lnTo>
                <a:lnTo>
                  <a:pt x="67" y="178"/>
                </a:lnTo>
                <a:lnTo>
                  <a:pt x="67" y="178"/>
                </a:lnTo>
                <a:lnTo>
                  <a:pt x="65" y="178"/>
                </a:lnTo>
                <a:lnTo>
                  <a:pt x="67" y="178"/>
                </a:lnTo>
                <a:lnTo>
                  <a:pt x="67" y="178"/>
                </a:lnTo>
                <a:lnTo>
                  <a:pt x="67" y="177"/>
                </a:lnTo>
                <a:lnTo>
                  <a:pt x="67" y="177"/>
                </a:lnTo>
                <a:lnTo>
                  <a:pt x="65" y="177"/>
                </a:lnTo>
                <a:lnTo>
                  <a:pt x="65" y="177"/>
                </a:lnTo>
                <a:lnTo>
                  <a:pt x="64" y="175"/>
                </a:lnTo>
                <a:lnTo>
                  <a:pt x="64" y="175"/>
                </a:lnTo>
                <a:lnTo>
                  <a:pt x="64" y="175"/>
                </a:lnTo>
                <a:lnTo>
                  <a:pt x="64" y="177"/>
                </a:lnTo>
                <a:lnTo>
                  <a:pt x="63" y="177"/>
                </a:lnTo>
                <a:lnTo>
                  <a:pt x="64" y="178"/>
                </a:lnTo>
                <a:lnTo>
                  <a:pt x="64" y="178"/>
                </a:lnTo>
                <a:lnTo>
                  <a:pt x="64" y="178"/>
                </a:lnTo>
                <a:lnTo>
                  <a:pt x="63" y="178"/>
                </a:lnTo>
                <a:lnTo>
                  <a:pt x="63" y="178"/>
                </a:lnTo>
                <a:lnTo>
                  <a:pt x="63" y="177"/>
                </a:lnTo>
                <a:lnTo>
                  <a:pt x="63" y="177"/>
                </a:lnTo>
                <a:lnTo>
                  <a:pt x="61" y="177"/>
                </a:lnTo>
                <a:lnTo>
                  <a:pt x="61" y="177"/>
                </a:lnTo>
                <a:lnTo>
                  <a:pt x="61" y="177"/>
                </a:lnTo>
                <a:lnTo>
                  <a:pt x="61" y="177"/>
                </a:lnTo>
                <a:lnTo>
                  <a:pt x="60" y="175"/>
                </a:lnTo>
                <a:lnTo>
                  <a:pt x="60" y="175"/>
                </a:lnTo>
                <a:lnTo>
                  <a:pt x="60" y="177"/>
                </a:lnTo>
                <a:lnTo>
                  <a:pt x="60" y="177"/>
                </a:lnTo>
                <a:lnTo>
                  <a:pt x="60" y="177"/>
                </a:lnTo>
                <a:lnTo>
                  <a:pt x="60" y="177"/>
                </a:lnTo>
                <a:lnTo>
                  <a:pt x="58" y="177"/>
                </a:lnTo>
                <a:lnTo>
                  <a:pt x="58" y="175"/>
                </a:lnTo>
                <a:lnTo>
                  <a:pt x="57" y="175"/>
                </a:lnTo>
                <a:lnTo>
                  <a:pt x="57" y="177"/>
                </a:lnTo>
                <a:lnTo>
                  <a:pt x="57" y="175"/>
                </a:lnTo>
                <a:lnTo>
                  <a:pt x="57" y="175"/>
                </a:lnTo>
                <a:lnTo>
                  <a:pt x="57" y="175"/>
                </a:lnTo>
                <a:lnTo>
                  <a:pt x="56" y="175"/>
                </a:lnTo>
                <a:lnTo>
                  <a:pt x="56" y="175"/>
                </a:lnTo>
                <a:lnTo>
                  <a:pt x="54" y="175"/>
                </a:lnTo>
                <a:lnTo>
                  <a:pt x="54" y="175"/>
                </a:lnTo>
                <a:lnTo>
                  <a:pt x="53" y="175"/>
                </a:lnTo>
                <a:lnTo>
                  <a:pt x="53" y="175"/>
                </a:lnTo>
                <a:lnTo>
                  <a:pt x="53" y="174"/>
                </a:lnTo>
                <a:lnTo>
                  <a:pt x="53" y="174"/>
                </a:lnTo>
                <a:lnTo>
                  <a:pt x="51" y="174"/>
                </a:lnTo>
                <a:lnTo>
                  <a:pt x="50" y="174"/>
                </a:lnTo>
                <a:lnTo>
                  <a:pt x="50" y="174"/>
                </a:lnTo>
                <a:lnTo>
                  <a:pt x="50" y="174"/>
                </a:lnTo>
                <a:lnTo>
                  <a:pt x="48" y="175"/>
                </a:lnTo>
                <a:lnTo>
                  <a:pt x="47" y="175"/>
                </a:lnTo>
                <a:lnTo>
                  <a:pt x="47" y="175"/>
                </a:lnTo>
                <a:lnTo>
                  <a:pt x="47" y="175"/>
                </a:lnTo>
                <a:lnTo>
                  <a:pt x="47" y="175"/>
                </a:lnTo>
                <a:lnTo>
                  <a:pt x="47" y="175"/>
                </a:lnTo>
                <a:lnTo>
                  <a:pt x="47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4" y="174"/>
                </a:lnTo>
                <a:lnTo>
                  <a:pt x="44" y="174"/>
                </a:lnTo>
                <a:lnTo>
                  <a:pt x="43" y="175"/>
                </a:lnTo>
                <a:lnTo>
                  <a:pt x="43" y="175"/>
                </a:lnTo>
                <a:lnTo>
                  <a:pt x="41" y="175"/>
                </a:lnTo>
                <a:lnTo>
                  <a:pt x="41" y="175"/>
                </a:lnTo>
                <a:lnTo>
                  <a:pt x="41" y="175"/>
                </a:lnTo>
                <a:lnTo>
                  <a:pt x="41" y="175"/>
                </a:lnTo>
                <a:lnTo>
                  <a:pt x="40" y="175"/>
                </a:lnTo>
                <a:lnTo>
                  <a:pt x="40" y="177"/>
                </a:lnTo>
                <a:lnTo>
                  <a:pt x="38" y="178"/>
                </a:lnTo>
                <a:lnTo>
                  <a:pt x="38" y="178"/>
                </a:lnTo>
                <a:lnTo>
                  <a:pt x="38" y="178"/>
                </a:lnTo>
                <a:lnTo>
                  <a:pt x="37" y="178"/>
                </a:lnTo>
                <a:lnTo>
                  <a:pt x="37" y="178"/>
                </a:lnTo>
                <a:lnTo>
                  <a:pt x="36" y="178"/>
                </a:lnTo>
                <a:lnTo>
                  <a:pt x="36" y="178"/>
                </a:lnTo>
                <a:lnTo>
                  <a:pt x="36" y="178"/>
                </a:lnTo>
                <a:lnTo>
                  <a:pt x="36" y="178"/>
                </a:lnTo>
                <a:lnTo>
                  <a:pt x="36" y="178"/>
                </a:lnTo>
                <a:lnTo>
                  <a:pt x="34" y="178"/>
                </a:lnTo>
                <a:lnTo>
                  <a:pt x="34" y="177"/>
                </a:lnTo>
                <a:lnTo>
                  <a:pt x="31" y="177"/>
                </a:lnTo>
                <a:lnTo>
                  <a:pt x="31" y="177"/>
                </a:lnTo>
                <a:lnTo>
                  <a:pt x="31" y="177"/>
                </a:lnTo>
                <a:lnTo>
                  <a:pt x="31" y="177"/>
                </a:lnTo>
                <a:lnTo>
                  <a:pt x="30" y="177"/>
                </a:lnTo>
                <a:lnTo>
                  <a:pt x="30" y="177"/>
                </a:lnTo>
                <a:lnTo>
                  <a:pt x="28" y="175"/>
                </a:lnTo>
                <a:lnTo>
                  <a:pt x="28" y="175"/>
                </a:lnTo>
                <a:lnTo>
                  <a:pt x="28" y="175"/>
                </a:lnTo>
                <a:lnTo>
                  <a:pt x="28" y="175"/>
                </a:lnTo>
                <a:lnTo>
                  <a:pt x="27" y="175"/>
                </a:lnTo>
                <a:lnTo>
                  <a:pt x="26" y="175"/>
                </a:lnTo>
                <a:lnTo>
                  <a:pt x="26" y="175"/>
                </a:lnTo>
                <a:lnTo>
                  <a:pt x="26" y="175"/>
                </a:lnTo>
                <a:lnTo>
                  <a:pt x="26" y="174"/>
                </a:lnTo>
                <a:lnTo>
                  <a:pt x="26" y="174"/>
                </a:lnTo>
                <a:lnTo>
                  <a:pt x="24" y="174"/>
                </a:lnTo>
                <a:lnTo>
                  <a:pt x="26" y="174"/>
                </a:lnTo>
                <a:lnTo>
                  <a:pt x="26" y="174"/>
                </a:lnTo>
                <a:lnTo>
                  <a:pt x="26" y="174"/>
                </a:lnTo>
                <a:lnTo>
                  <a:pt x="26" y="174"/>
                </a:lnTo>
                <a:lnTo>
                  <a:pt x="26" y="172"/>
                </a:lnTo>
                <a:lnTo>
                  <a:pt x="26" y="172"/>
                </a:lnTo>
                <a:lnTo>
                  <a:pt x="26" y="172"/>
                </a:lnTo>
                <a:lnTo>
                  <a:pt x="26" y="172"/>
                </a:lnTo>
                <a:lnTo>
                  <a:pt x="24" y="171"/>
                </a:lnTo>
                <a:lnTo>
                  <a:pt x="23" y="171"/>
                </a:lnTo>
                <a:lnTo>
                  <a:pt x="23" y="171"/>
                </a:lnTo>
                <a:lnTo>
                  <a:pt x="23" y="171"/>
                </a:lnTo>
                <a:lnTo>
                  <a:pt x="23" y="171"/>
                </a:lnTo>
                <a:lnTo>
                  <a:pt x="23" y="171"/>
                </a:lnTo>
                <a:lnTo>
                  <a:pt x="23" y="171"/>
                </a:lnTo>
                <a:lnTo>
                  <a:pt x="23" y="171"/>
                </a:lnTo>
                <a:lnTo>
                  <a:pt x="23" y="171"/>
                </a:lnTo>
                <a:lnTo>
                  <a:pt x="23" y="171"/>
                </a:lnTo>
                <a:lnTo>
                  <a:pt x="23" y="170"/>
                </a:lnTo>
                <a:lnTo>
                  <a:pt x="23" y="170"/>
                </a:lnTo>
                <a:lnTo>
                  <a:pt x="23" y="170"/>
                </a:lnTo>
                <a:lnTo>
                  <a:pt x="23" y="171"/>
                </a:lnTo>
                <a:lnTo>
                  <a:pt x="24" y="171"/>
                </a:lnTo>
                <a:lnTo>
                  <a:pt x="24" y="171"/>
                </a:lnTo>
                <a:lnTo>
                  <a:pt x="24" y="171"/>
                </a:lnTo>
                <a:lnTo>
                  <a:pt x="24" y="171"/>
                </a:lnTo>
                <a:lnTo>
                  <a:pt x="24" y="170"/>
                </a:lnTo>
                <a:lnTo>
                  <a:pt x="24" y="170"/>
                </a:lnTo>
                <a:lnTo>
                  <a:pt x="26" y="170"/>
                </a:lnTo>
                <a:lnTo>
                  <a:pt x="24" y="168"/>
                </a:lnTo>
                <a:lnTo>
                  <a:pt x="24" y="168"/>
                </a:lnTo>
                <a:lnTo>
                  <a:pt x="24" y="168"/>
                </a:lnTo>
                <a:lnTo>
                  <a:pt x="23" y="168"/>
                </a:lnTo>
                <a:lnTo>
                  <a:pt x="23" y="168"/>
                </a:lnTo>
                <a:lnTo>
                  <a:pt x="23" y="168"/>
                </a:lnTo>
                <a:lnTo>
                  <a:pt x="23" y="168"/>
                </a:lnTo>
                <a:lnTo>
                  <a:pt x="23" y="168"/>
                </a:lnTo>
                <a:lnTo>
                  <a:pt x="23" y="168"/>
                </a:lnTo>
                <a:lnTo>
                  <a:pt x="23" y="167"/>
                </a:lnTo>
                <a:lnTo>
                  <a:pt x="24" y="168"/>
                </a:lnTo>
                <a:lnTo>
                  <a:pt x="24" y="168"/>
                </a:lnTo>
                <a:lnTo>
                  <a:pt x="24" y="168"/>
                </a:lnTo>
                <a:lnTo>
                  <a:pt x="24" y="167"/>
                </a:lnTo>
                <a:lnTo>
                  <a:pt x="26" y="167"/>
                </a:lnTo>
                <a:lnTo>
                  <a:pt x="26" y="167"/>
                </a:lnTo>
                <a:lnTo>
                  <a:pt x="26" y="168"/>
                </a:lnTo>
                <a:lnTo>
                  <a:pt x="27" y="170"/>
                </a:lnTo>
                <a:lnTo>
                  <a:pt x="27" y="170"/>
                </a:lnTo>
                <a:lnTo>
                  <a:pt x="28" y="170"/>
                </a:lnTo>
                <a:lnTo>
                  <a:pt x="28" y="170"/>
                </a:lnTo>
                <a:lnTo>
                  <a:pt x="30" y="170"/>
                </a:lnTo>
                <a:lnTo>
                  <a:pt x="30" y="170"/>
                </a:lnTo>
                <a:lnTo>
                  <a:pt x="30" y="170"/>
                </a:lnTo>
                <a:lnTo>
                  <a:pt x="31" y="170"/>
                </a:lnTo>
                <a:lnTo>
                  <a:pt x="31" y="168"/>
                </a:lnTo>
                <a:lnTo>
                  <a:pt x="28" y="167"/>
                </a:lnTo>
                <a:lnTo>
                  <a:pt x="28" y="167"/>
                </a:lnTo>
                <a:lnTo>
                  <a:pt x="30" y="167"/>
                </a:lnTo>
                <a:lnTo>
                  <a:pt x="30" y="167"/>
                </a:lnTo>
                <a:lnTo>
                  <a:pt x="30" y="167"/>
                </a:lnTo>
                <a:lnTo>
                  <a:pt x="31" y="167"/>
                </a:lnTo>
                <a:lnTo>
                  <a:pt x="31" y="167"/>
                </a:lnTo>
                <a:lnTo>
                  <a:pt x="31" y="167"/>
                </a:lnTo>
                <a:lnTo>
                  <a:pt x="33" y="167"/>
                </a:lnTo>
                <a:lnTo>
                  <a:pt x="33" y="167"/>
                </a:lnTo>
                <a:lnTo>
                  <a:pt x="33" y="167"/>
                </a:lnTo>
                <a:lnTo>
                  <a:pt x="33" y="167"/>
                </a:lnTo>
                <a:lnTo>
                  <a:pt x="33" y="167"/>
                </a:lnTo>
                <a:lnTo>
                  <a:pt x="34" y="168"/>
                </a:lnTo>
                <a:lnTo>
                  <a:pt x="34" y="168"/>
                </a:lnTo>
                <a:lnTo>
                  <a:pt x="36" y="168"/>
                </a:lnTo>
                <a:lnTo>
                  <a:pt x="36" y="168"/>
                </a:lnTo>
                <a:lnTo>
                  <a:pt x="37" y="168"/>
                </a:lnTo>
                <a:lnTo>
                  <a:pt x="37" y="168"/>
                </a:lnTo>
                <a:lnTo>
                  <a:pt x="37" y="168"/>
                </a:lnTo>
                <a:lnTo>
                  <a:pt x="37" y="168"/>
                </a:lnTo>
                <a:lnTo>
                  <a:pt x="38" y="168"/>
                </a:lnTo>
                <a:lnTo>
                  <a:pt x="38" y="168"/>
                </a:lnTo>
                <a:lnTo>
                  <a:pt x="38" y="168"/>
                </a:lnTo>
                <a:lnTo>
                  <a:pt x="38" y="170"/>
                </a:lnTo>
                <a:lnTo>
                  <a:pt x="38" y="170"/>
                </a:lnTo>
                <a:lnTo>
                  <a:pt x="40" y="170"/>
                </a:lnTo>
                <a:lnTo>
                  <a:pt x="40" y="170"/>
                </a:lnTo>
                <a:lnTo>
                  <a:pt x="41" y="170"/>
                </a:lnTo>
                <a:lnTo>
                  <a:pt x="41" y="170"/>
                </a:lnTo>
                <a:lnTo>
                  <a:pt x="40" y="168"/>
                </a:lnTo>
                <a:lnTo>
                  <a:pt x="40" y="168"/>
                </a:lnTo>
                <a:lnTo>
                  <a:pt x="40" y="168"/>
                </a:lnTo>
                <a:lnTo>
                  <a:pt x="41" y="168"/>
                </a:lnTo>
                <a:lnTo>
                  <a:pt x="41" y="168"/>
                </a:lnTo>
                <a:lnTo>
                  <a:pt x="41" y="167"/>
                </a:lnTo>
                <a:lnTo>
                  <a:pt x="41" y="167"/>
                </a:lnTo>
                <a:lnTo>
                  <a:pt x="41" y="167"/>
                </a:lnTo>
                <a:lnTo>
                  <a:pt x="41" y="167"/>
                </a:lnTo>
                <a:lnTo>
                  <a:pt x="41" y="167"/>
                </a:lnTo>
                <a:lnTo>
                  <a:pt x="41" y="167"/>
                </a:lnTo>
                <a:lnTo>
                  <a:pt x="43" y="167"/>
                </a:lnTo>
                <a:lnTo>
                  <a:pt x="43" y="167"/>
                </a:lnTo>
                <a:lnTo>
                  <a:pt x="43" y="167"/>
                </a:lnTo>
                <a:lnTo>
                  <a:pt x="44" y="168"/>
                </a:lnTo>
                <a:lnTo>
                  <a:pt x="44" y="168"/>
                </a:lnTo>
                <a:lnTo>
                  <a:pt x="44" y="167"/>
                </a:lnTo>
                <a:lnTo>
                  <a:pt x="46" y="167"/>
                </a:lnTo>
                <a:lnTo>
                  <a:pt x="47" y="167"/>
                </a:lnTo>
                <a:lnTo>
                  <a:pt x="47" y="167"/>
                </a:lnTo>
                <a:lnTo>
                  <a:pt x="47" y="167"/>
                </a:lnTo>
                <a:lnTo>
                  <a:pt x="47" y="165"/>
                </a:lnTo>
                <a:lnTo>
                  <a:pt x="47" y="165"/>
                </a:lnTo>
                <a:lnTo>
                  <a:pt x="47" y="165"/>
                </a:lnTo>
                <a:lnTo>
                  <a:pt x="47" y="165"/>
                </a:lnTo>
                <a:lnTo>
                  <a:pt x="48" y="164"/>
                </a:lnTo>
                <a:lnTo>
                  <a:pt x="50" y="164"/>
                </a:lnTo>
                <a:lnTo>
                  <a:pt x="51" y="164"/>
                </a:lnTo>
                <a:lnTo>
                  <a:pt x="53" y="164"/>
                </a:lnTo>
                <a:lnTo>
                  <a:pt x="53" y="164"/>
                </a:lnTo>
                <a:lnTo>
                  <a:pt x="54" y="164"/>
                </a:lnTo>
                <a:lnTo>
                  <a:pt x="54" y="164"/>
                </a:lnTo>
                <a:lnTo>
                  <a:pt x="54" y="164"/>
                </a:lnTo>
                <a:lnTo>
                  <a:pt x="56" y="163"/>
                </a:lnTo>
                <a:lnTo>
                  <a:pt x="56" y="163"/>
                </a:lnTo>
                <a:lnTo>
                  <a:pt x="56" y="163"/>
                </a:lnTo>
                <a:lnTo>
                  <a:pt x="56" y="163"/>
                </a:lnTo>
                <a:lnTo>
                  <a:pt x="56" y="163"/>
                </a:lnTo>
                <a:lnTo>
                  <a:pt x="54" y="163"/>
                </a:lnTo>
                <a:lnTo>
                  <a:pt x="54" y="163"/>
                </a:lnTo>
                <a:lnTo>
                  <a:pt x="53" y="163"/>
                </a:lnTo>
                <a:lnTo>
                  <a:pt x="53" y="163"/>
                </a:lnTo>
                <a:lnTo>
                  <a:pt x="53" y="163"/>
                </a:lnTo>
                <a:lnTo>
                  <a:pt x="51" y="163"/>
                </a:lnTo>
                <a:lnTo>
                  <a:pt x="48" y="163"/>
                </a:lnTo>
                <a:lnTo>
                  <a:pt x="47" y="161"/>
                </a:lnTo>
                <a:lnTo>
                  <a:pt x="46" y="161"/>
                </a:lnTo>
                <a:lnTo>
                  <a:pt x="46" y="161"/>
                </a:lnTo>
                <a:lnTo>
                  <a:pt x="46" y="161"/>
                </a:lnTo>
                <a:lnTo>
                  <a:pt x="44" y="161"/>
                </a:lnTo>
                <a:lnTo>
                  <a:pt x="44" y="161"/>
                </a:lnTo>
                <a:lnTo>
                  <a:pt x="43" y="161"/>
                </a:lnTo>
                <a:lnTo>
                  <a:pt x="43" y="161"/>
                </a:lnTo>
                <a:lnTo>
                  <a:pt x="43" y="163"/>
                </a:lnTo>
                <a:lnTo>
                  <a:pt x="43" y="163"/>
                </a:lnTo>
                <a:lnTo>
                  <a:pt x="41" y="163"/>
                </a:lnTo>
                <a:lnTo>
                  <a:pt x="40" y="163"/>
                </a:lnTo>
                <a:lnTo>
                  <a:pt x="38" y="163"/>
                </a:lnTo>
                <a:lnTo>
                  <a:pt x="38" y="163"/>
                </a:lnTo>
                <a:lnTo>
                  <a:pt x="38" y="161"/>
                </a:lnTo>
                <a:lnTo>
                  <a:pt x="38" y="161"/>
                </a:lnTo>
                <a:lnTo>
                  <a:pt x="38" y="161"/>
                </a:lnTo>
                <a:lnTo>
                  <a:pt x="38" y="160"/>
                </a:lnTo>
                <a:lnTo>
                  <a:pt x="38" y="160"/>
                </a:lnTo>
                <a:lnTo>
                  <a:pt x="38" y="160"/>
                </a:lnTo>
                <a:lnTo>
                  <a:pt x="38" y="160"/>
                </a:lnTo>
                <a:lnTo>
                  <a:pt x="37" y="161"/>
                </a:lnTo>
                <a:lnTo>
                  <a:pt x="37" y="161"/>
                </a:lnTo>
                <a:lnTo>
                  <a:pt x="36" y="161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4" y="160"/>
                </a:lnTo>
                <a:lnTo>
                  <a:pt x="34" y="160"/>
                </a:lnTo>
                <a:lnTo>
                  <a:pt x="34" y="160"/>
                </a:lnTo>
                <a:lnTo>
                  <a:pt x="33" y="161"/>
                </a:lnTo>
                <a:lnTo>
                  <a:pt x="33" y="161"/>
                </a:lnTo>
                <a:lnTo>
                  <a:pt x="33" y="161"/>
                </a:lnTo>
                <a:lnTo>
                  <a:pt x="33" y="161"/>
                </a:lnTo>
                <a:lnTo>
                  <a:pt x="33" y="161"/>
                </a:lnTo>
                <a:lnTo>
                  <a:pt x="33" y="160"/>
                </a:lnTo>
                <a:lnTo>
                  <a:pt x="33" y="160"/>
                </a:lnTo>
                <a:lnTo>
                  <a:pt x="33" y="160"/>
                </a:lnTo>
                <a:lnTo>
                  <a:pt x="31" y="160"/>
                </a:lnTo>
                <a:lnTo>
                  <a:pt x="31" y="160"/>
                </a:lnTo>
                <a:lnTo>
                  <a:pt x="31" y="161"/>
                </a:lnTo>
                <a:lnTo>
                  <a:pt x="31" y="161"/>
                </a:lnTo>
                <a:lnTo>
                  <a:pt x="31" y="163"/>
                </a:lnTo>
                <a:lnTo>
                  <a:pt x="31" y="163"/>
                </a:lnTo>
                <a:lnTo>
                  <a:pt x="31" y="163"/>
                </a:lnTo>
                <a:lnTo>
                  <a:pt x="30" y="163"/>
                </a:lnTo>
                <a:lnTo>
                  <a:pt x="28" y="163"/>
                </a:lnTo>
                <a:lnTo>
                  <a:pt x="28" y="163"/>
                </a:lnTo>
                <a:lnTo>
                  <a:pt x="28" y="163"/>
                </a:lnTo>
                <a:lnTo>
                  <a:pt x="28" y="163"/>
                </a:lnTo>
                <a:lnTo>
                  <a:pt x="27" y="163"/>
                </a:lnTo>
                <a:lnTo>
                  <a:pt x="26" y="163"/>
                </a:lnTo>
                <a:lnTo>
                  <a:pt x="26" y="163"/>
                </a:lnTo>
                <a:lnTo>
                  <a:pt x="24" y="163"/>
                </a:lnTo>
                <a:lnTo>
                  <a:pt x="24" y="163"/>
                </a:lnTo>
                <a:lnTo>
                  <a:pt x="24" y="163"/>
                </a:lnTo>
                <a:lnTo>
                  <a:pt x="24" y="163"/>
                </a:lnTo>
                <a:lnTo>
                  <a:pt x="24" y="163"/>
                </a:lnTo>
                <a:lnTo>
                  <a:pt x="23" y="163"/>
                </a:lnTo>
                <a:lnTo>
                  <a:pt x="21" y="161"/>
                </a:lnTo>
                <a:lnTo>
                  <a:pt x="21" y="161"/>
                </a:lnTo>
                <a:lnTo>
                  <a:pt x="18" y="161"/>
                </a:lnTo>
                <a:lnTo>
                  <a:pt x="18" y="161"/>
                </a:lnTo>
                <a:lnTo>
                  <a:pt x="18" y="160"/>
                </a:lnTo>
                <a:lnTo>
                  <a:pt x="18" y="160"/>
                </a:lnTo>
                <a:lnTo>
                  <a:pt x="18" y="160"/>
                </a:lnTo>
                <a:lnTo>
                  <a:pt x="18" y="160"/>
                </a:lnTo>
                <a:lnTo>
                  <a:pt x="18" y="160"/>
                </a:lnTo>
                <a:lnTo>
                  <a:pt x="18" y="160"/>
                </a:lnTo>
                <a:lnTo>
                  <a:pt x="18" y="160"/>
                </a:lnTo>
                <a:lnTo>
                  <a:pt x="17" y="160"/>
                </a:lnTo>
                <a:lnTo>
                  <a:pt x="17" y="161"/>
                </a:lnTo>
                <a:lnTo>
                  <a:pt x="16" y="161"/>
                </a:lnTo>
                <a:lnTo>
                  <a:pt x="16" y="161"/>
                </a:lnTo>
                <a:lnTo>
                  <a:pt x="13" y="160"/>
                </a:lnTo>
                <a:lnTo>
                  <a:pt x="13" y="160"/>
                </a:lnTo>
                <a:lnTo>
                  <a:pt x="13" y="160"/>
                </a:lnTo>
                <a:lnTo>
                  <a:pt x="13" y="158"/>
                </a:lnTo>
                <a:lnTo>
                  <a:pt x="13" y="158"/>
                </a:lnTo>
                <a:lnTo>
                  <a:pt x="14" y="158"/>
                </a:lnTo>
                <a:lnTo>
                  <a:pt x="14" y="158"/>
                </a:lnTo>
                <a:lnTo>
                  <a:pt x="14" y="158"/>
                </a:lnTo>
                <a:lnTo>
                  <a:pt x="16" y="158"/>
                </a:lnTo>
                <a:lnTo>
                  <a:pt x="16" y="158"/>
                </a:lnTo>
                <a:lnTo>
                  <a:pt x="16" y="157"/>
                </a:lnTo>
                <a:lnTo>
                  <a:pt x="16" y="158"/>
                </a:lnTo>
                <a:lnTo>
                  <a:pt x="16" y="158"/>
                </a:lnTo>
                <a:lnTo>
                  <a:pt x="17" y="158"/>
                </a:lnTo>
                <a:lnTo>
                  <a:pt x="17" y="158"/>
                </a:lnTo>
                <a:lnTo>
                  <a:pt x="17" y="158"/>
                </a:lnTo>
                <a:lnTo>
                  <a:pt x="17" y="157"/>
                </a:lnTo>
                <a:lnTo>
                  <a:pt x="20" y="157"/>
                </a:lnTo>
                <a:lnTo>
                  <a:pt x="20" y="157"/>
                </a:lnTo>
                <a:lnTo>
                  <a:pt x="20" y="158"/>
                </a:lnTo>
                <a:lnTo>
                  <a:pt x="20" y="158"/>
                </a:lnTo>
                <a:lnTo>
                  <a:pt x="20" y="158"/>
                </a:lnTo>
                <a:lnTo>
                  <a:pt x="20" y="160"/>
                </a:lnTo>
                <a:lnTo>
                  <a:pt x="20" y="160"/>
                </a:lnTo>
                <a:lnTo>
                  <a:pt x="20" y="160"/>
                </a:lnTo>
                <a:lnTo>
                  <a:pt x="20" y="160"/>
                </a:lnTo>
                <a:lnTo>
                  <a:pt x="20" y="160"/>
                </a:lnTo>
                <a:lnTo>
                  <a:pt x="20" y="158"/>
                </a:lnTo>
                <a:lnTo>
                  <a:pt x="21" y="158"/>
                </a:lnTo>
                <a:lnTo>
                  <a:pt x="21" y="158"/>
                </a:lnTo>
                <a:lnTo>
                  <a:pt x="23" y="158"/>
                </a:lnTo>
                <a:lnTo>
                  <a:pt x="23" y="158"/>
                </a:lnTo>
                <a:lnTo>
                  <a:pt x="23" y="158"/>
                </a:lnTo>
                <a:lnTo>
                  <a:pt x="23" y="160"/>
                </a:lnTo>
                <a:lnTo>
                  <a:pt x="23" y="160"/>
                </a:lnTo>
                <a:lnTo>
                  <a:pt x="24" y="160"/>
                </a:lnTo>
                <a:lnTo>
                  <a:pt x="24" y="160"/>
                </a:lnTo>
                <a:lnTo>
                  <a:pt x="24" y="160"/>
                </a:lnTo>
                <a:lnTo>
                  <a:pt x="24" y="160"/>
                </a:lnTo>
                <a:lnTo>
                  <a:pt x="26" y="158"/>
                </a:lnTo>
                <a:lnTo>
                  <a:pt x="26" y="158"/>
                </a:lnTo>
                <a:lnTo>
                  <a:pt x="26" y="157"/>
                </a:lnTo>
                <a:lnTo>
                  <a:pt x="26" y="157"/>
                </a:lnTo>
                <a:lnTo>
                  <a:pt x="27" y="157"/>
                </a:lnTo>
                <a:lnTo>
                  <a:pt x="27" y="157"/>
                </a:lnTo>
                <a:lnTo>
                  <a:pt x="28" y="157"/>
                </a:lnTo>
                <a:lnTo>
                  <a:pt x="30" y="157"/>
                </a:lnTo>
                <a:lnTo>
                  <a:pt x="30" y="157"/>
                </a:lnTo>
                <a:lnTo>
                  <a:pt x="31" y="157"/>
                </a:lnTo>
                <a:lnTo>
                  <a:pt x="31" y="157"/>
                </a:lnTo>
                <a:lnTo>
                  <a:pt x="31" y="157"/>
                </a:lnTo>
                <a:lnTo>
                  <a:pt x="31" y="157"/>
                </a:lnTo>
                <a:lnTo>
                  <a:pt x="33" y="158"/>
                </a:lnTo>
                <a:lnTo>
                  <a:pt x="34" y="158"/>
                </a:lnTo>
                <a:lnTo>
                  <a:pt x="36" y="158"/>
                </a:lnTo>
                <a:lnTo>
                  <a:pt x="36" y="158"/>
                </a:lnTo>
                <a:lnTo>
                  <a:pt x="37" y="158"/>
                </a:lnTo>
                <a:lnTo>
                  <a:pt x="37" y="158"/>
                </a:lnTo>
                <a:lnTo>
                  <a:pt x="43" y="157"/>
                </a:lnTo>
                <a:lnTo>
                  <a:pt x="47" y="157"/>
                </a:lnTo>
                <a:lnTo>
                  <a:pt x="50" y="157"/>
                </a:lnTo>
                <a:lnTo>
                  <a:pt x="51" y="155"/>
                </a:lnTo>
                <a:lnTo>
                  <a:pt x="50" y="155"/>
                </a:lnTo>
                <a:lnTo>
                  <a:pt x="50" y="155"/>
                </a:lnTo>
                <a:lnTo>
                  <a:pt x="51" y="155"/>
                </a:lnTo>
                <a:lnTo>
                  <a:pt x="51" y="154"/>
                </a:lnTo>
                <a:lnTo>
                  <a:pt x="51" y="154"/>
                </a:lnTo>
                <a:lnTo>
                  <a:pt x="51" y="154"/>
                </a:lnTo>
                <a:lnTo>
                  <a:pt x="51" y="154"/>
                </a:lnTo>
                <a:lnTo>
                  <a:pt x="50" y="153"/>
                </a:lnTo>
                <a:lnTo>
                  <a:pt x="48" y="154"/>
                </a:lnTo>
                <a:lnTo>
                  <a:pt x="50" y="154"/>
                </a:lnTo>
                <a:lnTo>
                  <a:pt x="50" y="154"/>
                </a:lnTo>
                <a:lnTo>
                  <a:pt x="48" y="154"/>
                </a:lnTo>
                <a:lnTo>
                  <a:pt x="47" y="155"/>
                </a:lnTo>
                <a:lnTo>
                  <a:pt x="47" y="155"/>
                </a:lnTo>
                <a:lnTo>
                  <a:pt x="47" y="155"/>
                </a:lnTo>
                <a:lnTo>
                  <a:pt x="47" y="155"/>
                </a:lnTo>
                <a:lnTo>
                  <a:pt x="47" y="155"/>
                </a:lnTo>
                <a:lnTo>
                  <a:pt x="47" y="155"/>
                </a:lnTo>
                <a:lnTo>
                  <a:pt x="47" y="155"/>
                </a:lnTo>
                <a:lnTo>
                  <a:pt x="47" y="155"/>
                </a:lnTo>
                <a:lnTo>
                  <a:pt x="47" y="155"/>
                </a:lnTo>
                <a:lnTo>
                  <a:pt x="46" y="155"/>
                </a:lnTo>
                <a:lnTo>
                  <a:pt x="46" y="154"/>
                </a:lnTo>
                <a:lnTo>
                  <a:pt x="44" y="154"/>
                </a:lnTo>
                <a:lnTo>
                  <a:pt x="44" y="154"/>
                </a:lnTo>
                <a:lnTo>
                  <a:pt x="44" y="154"/>
                </a:lnTo>
                <a:lnTo>
                  <a:pt x="43" y="154"/>
                </a:lnTo>
                <a:lnTo>
                  <a:pt x="41" y="154"/>
                </a:lnTo>
                <a:lnTo>
                  <a:pt x="41" y="154"/>
                </a:lnTo>
                <a:lnTo>
                  <a:pt x="40" y="154"/>
                </a:lnTo>
                <a:lnTo>
                  <a:pt x="40" y="154"/>
                </a:lnTo>
                <a:lnTo>
                  <a:pt x="40" y="154"/>
                </a:lnTo>
                <a:lnTo>
                  <a:pt x="38" y="154"/>
                </a:lnTo>
                <a:lnTo>
                  <a:pt x="38" y="154"/>
                </a:lnTo>
                <a:lnTo>
                  <a:pt x="38" y="154"/>
                </a:lnTo>
                <a:lnTo>
                  <a:pt x="38" y="154"/>
                </a:lnTo>
                <a:lnTo>
                  <a:pt x="37" y="154"/>
                </a:lnTo>
                <a:lnTo>
                  <a:pt x="37" y="154"/>
                </a:lnTo>
                <a:lnTo>
                  <a:pt x="37" y="154"/>
                </a:lnTo>
                <a:lnTo>
                  <a:pt x="36" y="154"/>
                </a:lnTo>
                <a:lnTo>
                  <a:pt x="36" y="155"/>
                </a:lnTo>
                <a:lnTo>
                  <a:pt x="36" y="155"/>
                </a:lnTo>
                <a:lnTo>
                  <a:pt x="36" y="155"/>
                </a:lnTo>
                <a:lnTo>
                  <a:pt x="34" y="155"/>
                </a:lnTo>
                <a:lnTo>
                  <a:pt x="33" y="155"/>
                </a:lnTo>
                <a:lnTo>
                  <a:pt x="33" y="155"/>
                </a:lnTo>
                <a:lnTo>
                  <a:pt x="31" y="155"/>
                </a:lnTo>
                <a:lnTo>
                  <a:pt x="31" y="155"/>
                </a:lnTo>
                <a:lnTo>
                  <a:pt x="30" y="155"/>
                </a:lnTo>
                <a:lnTo>
                  <a:pt x="28" y="154"/>
                </a:lnTo>
                <a:lnTo>
                  <a:pt x="28" y="154"/>
                </a:lnTo>
                <a:lnTo>
                  <a:pt x="28" y="154"/>
                </a:lnTo>
                <a:lnTo>
                  <a:pt x="28" y="154"/>
                </a:lnTo>
                <a:lnTo>
                  <a:pt x="28" y="154"/>
                </a:lnTo>
                <a:lnTo>
                  <a:pt x="27" y="154"/>
                </a:lnTo>
                <a:lnTo>
                  <a:pt x="27" y="154"/>
                </a:lnTo>
                <a:lnTo>
                  <a:pt x="26" y="154"/>
                </a:lnTo>
                <a:lnTo>
                  <a:pt x="26" y="154"/>
                </a:lnTo>
                <a:lnTo>
                  <a:pt x="27" y="155"/>
                </a:lnTo>
                <a:lnTo>
                  <a:pt x="27" y="155"/>
                </a:lnTo>
                <a:lnTo>
                  <a:pt x="26" y="155"/>
                </a:lnTo>
                <a:lnTo>
                  <a:pt x="26" y="155"/>
                </a:lnTo>
                <a:lnTo>
                  <a:pt x="24" y="154"/>
                </a:lnTo>
                <a:lnTo>
                  <a:pt x="24" y="154"/>
                </a:lnTo>
                <a:lnTo>
                  <a:pt x="23" y="154"/>
                </a:lnTo>
                <a:lnTo>
                  <a:pt x="23" y="154"/>
                </a:lnTo>
                <a:lnTo>
                  <a:pt x="23" y="155"/>
                </a:lnTo>
                <a:lnTo>
                  <a:pt x="23" y="155"/>
                </a:lnTo>
                <a:lnTo>
                  <a:pt x="23" y="155"/>
                </a:lnTo>
                <a:lnTo>
                  <a:pt x="23" y="155"/>
                </a:lnTo>
                <a:lnTo>
                  <a:pt x="23" y="155"/>
                </a:lnTo>
                <a:lnTo>
                  <a:pt x="23" y="155"/>
                </a:lnTo>
                <a:lnTo>
                  <a:pt x="21" y="155"/>
                </a:lnTo>
                <a:lnTo>
                  <a:pt x="21" y="154"/>
                </a:lnTo>
                <a:lnTo>
                  <a:pt x="23" y="154"/>
                </a:lnTo>
                <a:lnTo>
                  <a:pt x="23" y="153"/>
                </a:lnTo>
                <a:lnTo>
                  <a:pt x="21" y="153"/>
                </a:lnTo>
                <a:lnTo>
                  <a:pt x="21" y="153"/>
                </a:lnTo>
                <a:lnTo>
                  <a:pt x="21" y="153"/>
                </a:lnTo>
                <a:lnTo>
                  <a:pt x="21" y="153"/>
                </a:lnTo>
                <a:lnTo>
                  <a:pt x="20" y="153"/>
                </a:lnTo>
                <a:lnTo>
                  <a:pt x="20" y="153"/>
                </a:lnTo>
                <a:lnTo>
                  <a:pt x="20" y="153"/>
                </a:lnTo>
                <a:lnTo>
                  <a:pt x="18" y="153"/>
                </a:lnTo>
                <a:lnTo>
                  <a:pt x="18" y="153"/>
                </a:lnTo>
                <a:lnTo>
                  <a:pt x="18" y="153"/>
                </a:lnTo>
                <a:lnTo>
                  <a:pt x="18" y="153"/>
                </a:lnTo>
                <a:lnTo>
                  <a:pt x="18" y="153"/>
                </a:lnTo>
                <a:lnTo>
                  <a:pt x="18" y="154"/>
                </a:lnTo>
                <a:lnTo>
                  <a:pt x="18" y="154"/>
                </a:lnTo>
                <a:lnTo>
                  <a:pt x="17" y="154"/>
                </a:lnTo>
                <a:lnTo>
                  <a:pt x="17" y="154"/>
                </a:lnTo>
                <a:lnTo>
                  <a:pt x="17" y="154"/>
                </a:lnTo>
                <a:lnTo>
                  <a:pt x="17" y="154"/>
                </a:lnTo>
                <a:lnTo>
                  <a:pt x="17" y="153"/>
                </a:lnTo>
                <a:lnTo>
                  <a:pt x="17" y="153"/>
                </a:lnTo>
                <a:lnTo>
                  <a:pt x="17" y="153"/>
                </a:lnTo>
                <a:lnTo>
                  <a:pt x="17" y="153"/>
                </a:lnTo>
                <a:lnTo>
                  <a:pt x="17" y="153"/>
                </a:lnTo>
                <a:lnTo>
                  <a:pt x="17" y="153"/>
                </a:lnTo>
                <a:lnTo>
                  <a:pt x="16" y="154"/>
                </a:lnTo>
                <a:lnTo>
                  <a:pt x="17" y="154"/>
                </a:lnTo>
                <a:lnTo>
                  <a:pt x="17" y="154"/>
                </a:lnTo>
                <a:lnTo>
                  <a:pt x="16" y="154"/>
                </a:lnTo>
                <a:lnTo>
                  <a:pt x="16" y="154"/>
                </a:lnTo>
                <a:lnTo>
                  <a:pt x="16" y="154"/>
                </a:lnTo>
                <a:lnTo>
                  <a:pt x="16" y="153"/>
                </a:lnTo>
                <a:lnTo>
                  <a:pt x="14" y="153"/>
                </a:lnTo>
                <a:lnTo>
                  <a:pt x="13" y="151"/>
                </a:lnTo>
                <a:lnTo>
                  <a:pt x="13" y="151"/>
                </a:lnTo>
                <a:lnTo>
                  <a:pt x="14" y="151"/>
                </a:lnTo>
                <a:lnTo>
                  <a:pt x="14" y="150"/>
                </a:lnTo>
                <a:lnTo>
                  <a:pt x="14" y="150"/>
                </a:lnTo>
                <a:lnTo>
                  <a:pt x="14" y="150"/>
                </a:lnTo>
                <a:lnTo>
                  <a:pt x="14" y="150"/>
                </a:lnTo>
                <a:lnTo>
                  <a:pt x="14" y="150"/>
                </a:lnTo>
                <a:lnTo>
                  <a:pt x="13" y="150"/>
                </a:lnTo>
                <a:lnTo>
                  <a:pt x="13" y="150"/>
                </a:lnTo>
                <a:lnTo>
                  <a:pt x="13" y="148"/>
                </a:lnTo>
                <a:lnTo>
                  <a:pt x="13" y="148"/>
                </a:lnTo>
                <a:lnTo>
                  <a:pt x="13" y="148"/>
                </a:lnTo>
                <a:lnTo>
                  <a:pt x="13" y="148"/>
                </a:lnTo>
                <a:lnTo>
                  <a:pt x="13" y="148"/>
                </a:lnTo>
                <a:lnTo>
                  <a:pt x="14" y="148"/>
                </a:lnTo>
                <a:lnTo>
                  <a:pt x="14" y="148"/>
                </a:lnTo>
                <a:lnTo>
                  <a:pt x="16" y="148"/>
                </a:lnTo>
                <a:lnTo>
                  <a:pt x="16" y="148"/>
                </a:lnTo>
                <a:lnTo>
                  <a:pt x="16" y="148"/>
                </a:lnTo>
                <a:lnTo>
                  <a:pt x="16" y="148"/>
                </a:lnTo>
                <a:lnTo>
                  <a:pt x="16" y="148"/>
                </a:lnTo>
                <a:lnTo>
                  <a:pt x="16" y="148"/>
                </a:lnTo>
                <a:lnTo>
                  <a:pt x="16" y="150"/>
                </a:lnTo>
                <a:lnTo>
                  <a:pt x="17" y="150"/>
                </a:lnTo>
                <a:lnTo>
                  <a:pt x="17" y="150"/>
                </a:lnTo>
                <a:lnTo>
                  <a:pt x="18" y="150"/>
                </a:lnTo>
                <a:lnTo>
                  <a:pt x="18" y="150"/>
                </a:lnTo>
                <a:lnTo>
                  <a:pt x="18" y="148"/>
                </a:lnTo>
                <a:lnTo>
                  <a:pt x="18" y="148"/>
                </a:lnTo>
                <a:lnTo>
                  <a:pt x="18" y="150"/>
                </a:lnTo>
                <a:lnTo>
                  <a:pt x="20" y="150"/>
                </a:lnTo>
                <a:lnTo>
                  <a:pt x="20" y="150"/>
                </a:lnTo>
                <a:lnTo>
                  <a:pt x="20" y="148"/>
                </a:lnTo>
                <a:lnTo>
                  <a:pt x="20" y="148"/>
                </a:lnTo>
                <a:lnTo>
                  <a:pt x="20" y="148"/>
                </a:lnTo>
                <a:lnTo>
                  <a:pt x="20" y="147"/>
                </a:lnTo>
                <a:lnTo>
                  <a:pt x="20" y="147"/>
                </a:lnTo>
                <a:lnTo>
                  <a:pt x="20" y="147"/>
                </a:lnTo>
                <a:lnTo>
                  <a:pt x="20" y="145"/>
                </a:lnTo>
                <a:lnTo>
                  <a:pt x="18" y="145"/>
                </a:lnTo>
                <a:lnTo>
                  <a:pt x="18" y="147"/>
                </a:lnTo>
                <a:lnTo>
                  <a:pt x="18" y="147"/>
                </a:lnTo>
                <a:lnTo>
                  <a:pt x="18" y="147"/>
                </a:lnTo>
                <a:lnTo>
                  <a:pt x="18" y="147"/>
                </a:lnTo>
                <a:lnTo>
                  <a:pt x="18" y="147"/>
                </a:lnTo>
                <a:lnTo>
                  <a:pt x="18" y="147"/>
                </a:lnTo>
                <a:lnTo>
                  <a:pt x="18" y="147"/>
                </a:lnTo>
                <a:lnTo>
                  <a:pt x="17" y="147"/>
                </a:lnTo>
                <a:lnTo>
                  <a:pt x="17" y="147"/>
                </a:lnTo>
                <a:lnTo>
                  <a:pt x="16" y="147"/>
                </a:lnTo>
                <a:lnTo>
                  <a:pt x="16" y="145"/>
                </a:lnTo>
                <a:lnTo>
                  <a:pt x="16" y="147"/>
                </a:lnTo>
                <a:lnTo>
                  <a:pt x="14" y="147"/>
                </a:lnTo>
                <a:lnTo>
                  <a:pt x="14" y="147"/>
                </a:lnTo>
                <a:lnTo>
                  <a:pt x="14" y="145"/>
                </a:lnTo>
                <a:lnTo>
                  <a:pt x="14" y="145"/>
                </a:lnTo>
                <a:lnTo>
                  <a:pt x="14" y="145"/>
                </a:lnTo>
                <a:lnTo>
                  <a:pt x="13" y="145"/>
                </a:lnTo>
                <a:lnTo>
                  <a:pt x="11" y="145"/>
                </a:lnTo>
                <a:lnTo>
                  <a:pt x="10" y="145"/>
                </a:lnTo>
                <a:lnTo>
                  <a:pt x="8" y="145"/>
                </a:lnTo>
                <a:lnTo>
                  <a:pt x="10" y="144"/>
                </a:lnTo>
                <a:lnTo>
                  <a:pt x="10" y="144"/>
                </a:lnTo>
                <a:lnTo>
                  <a:pt x="8" y="144"/>
                </a:lnTo>
                <a:lnTo>
                  <a:pt x="8" y="144"/>
                </a:lnTo>
                <a:lnTo>
                  <a:pt x="8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4"/>
                </a:lnTo>
                <a:lnTo>
                  <a:pt x="11" y="144"/>
                </a:lnTo>
                <a:lnTo>
                  <a:pt x="11" y="144"/>
                </a:lnTo>
                <a:lnTo>
                  <a:pt x="13" y="144"/>
                </a:lnTo>
                <a:lnTo>
                  <a:pt x="13" y="144"/>
                </a:lnTo>
                <a:lnTo>
                  <a:pt x="13" y="144"/>
                </a:lnTo>
                <a:lnTo>
                  <a:pt x="13" y="145"/>
                </a:lnTo>
                <a:lnTo>
                  <a:pt x="13" y="145"/>
                </a:lnTo>
                <a:lnTo>
                  <a:pt x="13" y="144"/>
                </a:lnTo>
                <a:lnTo>
                  <a:pt x="13" y="144"/>
                </a:lnTo>
                <a:lnTo>
                  <a:pt x="13" y="144"/>
                </a:lnTo>
                <a:lnTo>
                  <a:pt x="14" y="144"/>
                </a:lnTo>
                <a:lnTo>
                  <a:pt x="14" y="144"/>
                </a:lnTo>
                <a:lnTo>
                  <a:pt x="13" y="143"/>
                </a:lnTo>
                <a:lnTo>
                  <a:pt x="13" y="143"/>
                </a:lnTo>
                <a:lnTo>
                  <a:pt x="13" y="141"/>
                </a:lnTo>
                <a:lnTo>
                  <a:pt x="11" y="141"/>
                </a:lnTo>
                <a:lnTo>
                  <a:pt x="11" y="141"/>
                </a:lnTo>
                <a:lnTo>
                  <a:pt x="11" y="141"/>
                </a:lnTo>
                <a:lnTo>
                  <a:pt x="11" y="143"/>
                </a:lnTo>
                <a:lnTo>
                  <a:pt x="11" y="143"/>
                </a:lnTo>
                <a:lnTo>
                  <a:pt x="11" y="143"/>
                </a:lnTo>
                <a:lnTo>
                  <a:pt x="11" y="143"/>
                </a:lnTo>
                <a:lnTo>
                  <a:pt x="10" y="143"/>
                </a:lnTo>
                <a:lnTo>
                  <a:pt x="10" y="143"/>
                </a:lnTo>
                <a:lnTo>
                  <a:pt x="8" y="143"/>
                </a:lnTo>
                <a:lnTo>
                  <a:pt x="8" y="143"/>
                </a:lnTo>
                <a:lnTo>
                  <a:pt x="7" y="143"/>
                </a:lnTo>
                <a:lnTo>
                  <a:pt x="7" y="141"/>
                </a:lnTo>
                <a:lnTo>
                  <a:pt x="7" y="141"/>
                </a:lnTo>
                <a:lnTo>
                  <a:pt x="7" y="141"/>
                </a:lnTo>
                <a:lnTo>
                  <a:pt x="7" y="141"/>
                </a:lnTo>
                <a:lnTo>
                  <a:pt x="7" y="141"/>
                </a:lnTo>
                <a:lnTo>
                  <a:pt x="7" y="141"/>
                </a:lnTo>
                <a:lnTo>
                  <a:pt x="6" y="141"/>
                </a:lnTo>
                <a:lnTo>
                  <a:pt x="6" y="141"/>
                </a:lnTo>
                <a:lnTo>
                  <a:pt x="7" y="140"/>
                </a:lnTo>
                <a:lnTo>
                  <a:pt x="7" y="140"/>
                </a:lnTo>
                <a:lnTo>
                  <a:pt x="6" y="140"/>
                </a:lnTo>
                <a:lnTo>
                  <a:pt x="6" y="140"/>
                </a:lnTo>
                <a:lnTo>
                  <a:pt x="6" y="140"/>
                </a:lnTo>
                <a:lnTo>
                  <a:pt x="3" y="140"/>
                </a:lnTo>
                <a:lnTo>
                  <a:pt x="3" y="140"/>
                </a:lnTo>
                <a:lnTo>
                  <a:pt x="3" y="140"/>
                </a:lnTo>
                <a:lnTo>
                  <a:pt x="3" y="140"/>
                </a:lnTo>
                <a:lnTo>
                  <a:pt x="1" y="138"/>
                </a:lnTo>
                <a:lnTo>
                  <a:pt x="0" y="137"/>
                </a:lnTo>
                <a:lnTo>
                  <a:pt x="0" y="137"/>
                </a:lnTo>
                <a:lnTo>
                  <a:pt x="1" y="137"/>
                </a:lnTo>
                <a:lnTo>
                  <a:pt x="1" y="137"/>
                </a:lnTo>
                <a:lnTo>
                  <a:pt x="1" y="137"/>
                </a:lnTo>
                <a:lnTo>
                  <a:pt x="1" y="137"/>
                </a:lnTo>
                <a:lnTo>
                  <a:pt x="1" y="137"/>
                </a:lnTo>
                <a:lnTo>
                  <a:pt x="1" y="137"/>
                </a:lnTo>
                <a:lnTo>
                  <a:pt x="0" y="135"/>
                </a:lnTo>
                <a:lnTo>
                  <a:pt x="0" y="135"/>
                </a:lnTo>
                <a:lnTo>
                  <a:pt x="1" y="135"/>
                </a:lnTo>
                <a:lnTo>
                  <a:pt x="1" y="135"/>
                </a:lnTo>
                <a:lnTo>
                  <a:pt x="1" y="135"/>
                </a:lnTo>
                <a:lnTo>
                  <a:pt x="1" y="135"/>
                </a:lnTo>
                <a:lnTo>
                  <a:pt x="1" y="135"/>
                </a:lnTo>
                <a:lnTo>
                  <a:pt x="1" y="135"/>
                </a:lnTo>
                <a:lnTo>
                  <a:pt x="1" y="135"/>
                </a:lnTo>
                <a:lnTo>
                  <a:pt x="3" y="135"/>
                </a:lnTo>
                <a:lnTo>
                  <a:pt x="4" y="135"/>
                </a:lnTo>
                <a:lnTo>
                  <a:pt x="6" y="134"/>
                </a:lnTo>
                <a:lnTo>
                  <a:pt x="6" y="134"/>
                </a:lnTo>
                <a:lnTo>
                  <a:pt x="7" y="134"/>
                </a:lnTo>
                <a:lnTo>
                  <a:pt x="7" y="134"/>
                </a:lnTo>
                <a:lnTo>
                  <a:pt x="7" y="133"/>
                </a:lnTo>
                <a:lnTo>
                  <a:pt x="7" y="133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3"/>
                </a:lnTo>
                <a:lnTo>
                  <a:pt x="8" y="133"/>
                </a:lnTo>
                <a:lnTo>
                  <a:pt x="8" y="133"/>
                </a:lnTo>
                <a:lnTo>
                  <a:pt x="8" y="131"/>
                </a:lnTo>
                <a:lnTo>
                  <a:pt x="8" y="131"/>
                </a:lnTo>
                <a:lnTo>
                  <a:pt x="8" y="131"/>
                </a:lnTo>
                <a:lnTo>
                  <a:pt x="10" y="131"/>
                </a:lnTo>
                <a:lnTo>
                  <a:pt x="11" y="131"/>
                </a:lnTo>
                <a:lnTo>
                  <a:pt x="11" y="131"/>
                </a:lnTo>
                <a:lnTo>
                  <a:pt x="11" y="131"/>
                </a:lnTo>
                <a:lnTo>
                  <a:pt x="11" y="131"/>
                </a:lnTo>
                <a:lnTo>
                  <a:pt x="13" y="131"/>
                </a:lnTo>
                <a:lnTo>
                  <a:pt x="13" y="133"/>
                </a:lnTo>
                <a:lnTo>
                  <a:pt x="14" y="133"/>
                </a:lnTo>
                <a:lnTo>
                  <a:pt x="14" y="133"/>
                </a:lnTo>
                <a:lnTo>
                  <a:pt x="14" y="133"/>
                </a:lnTo>
                <a:lnTo>
                  <a:pt x="16" y="133"/>
                </a:lnTo>
                <a:lnTo>
                  <a:pt x="16" y="133"/>
                </a:lnTo>
                <a:lnTo>
                  <a:pt x="16" y="133"/>
                </a:lnTo>
                <a:lnTo>
                  <a:pt x="16" y="133"/>
                </a:lnTo>
                <a:lnTo>
                  <a:pt x="16" y="133"/>
                </a:lnTo>
                <a:lnTo>
                  <a:pt x="16" y="133"/>
                </a:lnTo>
                <a:lnTo>
                  <a:pt x="16" y="133"/>
                </a:lnTo>
                <a:lnTo>
                  <a:pt x="16" y="133"/>
                </a:lnTo>
                <a:lnTo>
                  <a:pt x="16" y="133"/>
                </a:lnTo>
                <a:lnTo>
                  <a:pt x="17" y="133"/>
                </a:lnTo>
                <a:lnTo>
                  <a:pt x="17" y="131"/>
                </a:lnTo>
                <a:lnTo>
                  <a:pt x="18" y="131"/>
                </a:lnTo>
                <a:lnTo>
                  <a:pt x="18" y="131"/>
                </a:lnTo>
                <a:lnTo>
                  <a:pt x="20" y="133"/>
                </a:lnTo>
                <a:lnTo>
                  <a:pt x="20" y="133"/>
                </a:lnTo>
                <a:lnTo>
                  <a:pt x="20" y="133"/>
                </a:lnTo>
                <a:lnTo>
                  <a:pt x="20" y="133"/>
                </a:lnTo>
                <a:lnTo>
                  <a:pt x="21" y="131"/>
                </a:lnTo>
                <a:lnTo>
                  <a:pt x="23" y="131"/>
                </a:lnTo>
                <a:lnTo>
                  <a:pt x="23" y="131"/>
                </a:lnTo>
                <a:lnTo>
                  <a:pt x="23" y="133"/>
                </a:lnTo>
                <a:lnTo>
                  <a:pt x="23" y="133"/>
                </a:lnTo>
                <a:lnTo>
                  <a:pt x="23" y="134"/>
                </a:lnTo>
                <a:lnTo>
                  <a:pt x="23" y="134"/>
                </a:lnTo>
                <a:lnTo>
                  <a:pt x="23" y="134"/>
                </a:lnTo>
                <a:lnTo>
                  <a:pt x="23" y="134"/>
                </a:lnTo>
                <a:lnTo>
                  <a:pt x="21" y="134"/>
                </a:lnTo>
                <a:lnTo>
                  <a:pt x="21" y="135"/>
                </a:lnTo>
                <a:lnTo>
                  <a:pt x="21" y="135"/>
                </a:lnTo>
                <a:lnTo>
                  <a:pt x="20" y="134"/>
                </a:lnTo>
                <a:lnTo>
                  <a:pt x="18" y="134"/>
                </a:lnTo>
                <a:lnTo>
                  <a:pt x="18" y="134"/>
                </a:lnTo>
                <a:lnTo>
                  <a:pt x="18" y="134"/>
                </a:lnTo>
                <a:lnTo>
                  <a:pt x="17" y="134"/>
                </a:lnTo>
                <a:lnTo>
                  <a:pt x="16" y="134"/>
                </a:lnTo>
                <a:lnTo>
                  <a:pt x="16" y="133"/>
                </a:lnTo>
                <a:lnTo>
                  <a:pt x="16" y="133"/>
                </a:lnTo>
                <a:lnTo>
                  <a:pt x="16" y="133"/>
                </a:lnTo>
                <a:lnTo>
                  <a:pt x="16" y="133"/>
                </a:lnTo>
                <a:lnTo>
                  <a:pt x="16" y="134"/>
                </a:lnTo>
                <a:lnTo>
                  <a:pt x="16" y="134"/>
                </a:lnTo>
                <a:lnTo>
                  <a:pt x="16" y="133"/>
                </a:lnTo>
                <a:lnTo>
                  <a:pt x="14" y="133"/>
                </a:lnTo>
                <a:lnTo>
                  <a:pt x="14" y="133"/>
                </a:lnTo>
                <a:lnTo>
                  <a:pt x="11" y="133"/>
                </a:lnTo>
                <a:lnTo>
                  <a:pt x="11" y="134"/>
                </a:lnTo>
                <a:lnTo>
                  <a:pt x="11" y="134"/>
                </a:lnTo>
                <a:lnTo>
                  <a:pt x="11" y="134"/>
                </a:lnTo>
                <a:lnTo>
                  <a:pt x="10" y="134"/>
                </a:lnTo>
                <a:lnTo>
                  <a:pt x="10" y="134"/>
                </a:lnTo>
                <a:lnTo>
                  <a:pt x="8" y="134"/>
                </a:lnTo>
                <a:lnTo>
                  <a:pt x="7" y="134"/>
                </a:lnTo>
                <a:lnTo>
                  <a:pt x="6" y="135"/>
                </a:lnTo>
                <a:lnTo>
                  <a:pt x="6" y="135"/>
                </a:lnTo>
                <a:lnTo>
                  <a:pt x="7" y="135"/>
                </a:lnTo>
                <a:lnTo>
                  <a:pt x="7" y="137"/>
                </a:lnTo>
                <a:lnTo>
                  <a:pt x="8" y="137"/>
                </a:lnTo>
                <a:lnTo>
                  <a:pt x="10" y="137"/>
                </a:lnTo>
                <a:lnTo>
                  <a:pt x="10" y="137"/>
                </a:lnTo>
                <a:lnTo>
                  <a:pt x="10" y="137"/>
                </a:lnTo>
                <a:lnTo>
                  <a:pt x="10" y="137"/>
                </a:lnTo>
                <a:lnTo>
                  <a:pt x="11" y="137"/>
                </a:lnTo>
                <a:lnTo>
                  <a:pt x="11" y="137"/>
                </a:lnTo>
                <a:lnTo>
                  <a:pt x="13" y="137"/>
                </a:lnTo>
                <a:lnTo>
                  <a:pt x="14" y="137"/>
                </a:lnTo>
                <a:lnTo>
                  <a:pt x="14" y="137"/>
                </a:lnTo>
                <a:lnTo>
                  <a:pt x="14" y="137"/>
                </a:lnTo>
                <a:lnTo>
                  <a:pt x="14" y="137"/>
                </a:lnTo>
                <a:lnTo>
                  <a:pt x="16" y="137"/>
                </a:lnTo>
                <a:lnTo>
                  <a:pt x="17" y="137"/>
                </a:lnTo>
                <a:lnTo>
                  <a:pt x="17" y="137"/>
                </a:lnTo>
                <a:lnTo>
                  <a:pt x="17" y="137"/>
                </a:lnTo>
                <a:lnTo>
                  <a:pt x="17" y="137"/>
                </a:lnTo>
                <a:lnTo>
                  <a:pt x="17" y="137"/>
                </a:lnTo>
                <a:lnTo>
                  <a:pt x="17" y="137"/>
                </a:lnTo>
                <a:lnTo>
                  <a:pt x="17" y="138"/>
                </a:lnTo>
                <a:lnTo>
                  <a:pt x="18" y="138"/>
                </a:lnTo>
                <a:lnTo>
                  <a:pt x="18" y="138"/>
                </a:lnTo>
                <a:lnTo>
                  <a:pt x="18" y="138"/>
                </a:lnTo>
                <a:lnTo>
                  <a:pt x="18" y="137"/>
                </a:lnTo>
                <a:lnTo>
                  <a:pt x="18" y="137"/>
                </a:lnTo>
                <a:lnTo>
                  <a:pt x="18" y="137"/>
                </a:lnTo>
                <a:lnTo>
                  <a:pt x="18" y="137"/>
                </a:lnTo>
                <a:lnTo>
                  <a:pt x="20" y="137"/>
                </a:lnTo>
                <a:lnTo>
                  <a:pt x="20" y="137"/>
                </a:lnTo>
                <a:lnTo>
                  <a:pt x="20" y="137"/>
                </a:lnTo>
                <a:lnTo>
                  <a:pt x="21" y="137"/>
                </a:lnTo>
                <a:lnTo>
                  <a:pt x="23" y="137"/>
                </a:lnTo>
                <a:lnTo>
                  <a:pt x="23" y="135"/>
                </a:lnTo>
                <a:lnTo>
                  <a:pt x="23" y="135"/>
                </a:lnTo>
                <a:lnTo>
                  <a:pt x="23" y="135"/>
                </a:lnTo>
                <a:lnTo>
                  <a:pt x="24" y="135"/>
                </a:lnTo>
                <a:lnTo>
                  <a:pt x="26" y="135"/>
                </a:lnTo>
                <a:lnTo>
                  <a:pt x="28" y="135"/>
                </a:lnTo>
                <a:lnTo>
                  <a:pt x="31" y="135"/>
                </a:lnTo>
                <a:lnTo>
                  <a:pt x="33" y="134"/>
                </a:lnTo>
                <a:lnTo>
                  <a:pt x="33" y="134"/>
                </a:lnTo>
                <a:lnTo>
                  <a:pt x="34" y="134"/>
                </a:lnTo>
                <a:lnTo>
                  <a:pt x="33" y="134"/>
                </a:lnTo>
                <a:lnTo>
                  <a:pt x="33" y="134"/>
                </a:lnTo>
                <a:lnTo>
                  <a:pt x="33" y="134"/>
                </a:lnTo>
                <a:lnTo>
                  <a:pt x="34" y="134"/>
                </a:lnTo>
                <a:lnTo>
                  <a:pt x="34" y="133"/>
                </a:lnTo>
                <a:lnTo>
                  <a:pt x="36" y="134"/>
                </a:lnTo>
                <a:lnTo>
                  <a:pt x="34" y="134"/>
                </a:lnTo>
                <a:lnTo>
                  <a:pt x="34" y="134"/>
                </a:lnTo>
                <a:lnTo>
                  <a:pt x="36" y="134"/>
                </a:lnTo>
                <a:lnTo>
                  <a:pt x="36" y="135"/>
                </a:lnTo>
                <a:lnTo>
                  <a:pt x="36" y="135"/>
                </a:lnTo>
                <a:lnTo>
                  <a:pt x="36" y="134"/>
                </a:lnTo>
                <a:lnTo>
                  <a:pt x="36" y="134"/>
                </a:lnTo>
                <a:lnTo>
                  <a:pt x="37" y="134"/>
                </a:lnTo>
                <a:lnTo>
                  <a:pt x="37" y="134"/>
                </a:lnTo>
                <a:lnTo>
                  <a:pt x="38" y="134"/>
                </a:lnTo>
                <a:lnTo>
                  <a:pt x="38" y="134"/>
                </a:lnTo>
                <a:lnTo>
                  <a:pt x="38" y="134"/>
                </a:lnTo>
                <a:lnTo>
                  <a:pt x="38" y="133"/>
                </a:lnTo>
                <a:lnTo>
                  <a:pt x="38" y="133"/>
                </a:lnTo>
                <a:lnTo>
                  <a:pt x="38" y="133"/>
                </a:lnTo>
                <a:lnTo>
                  <a:pt x="40" y="134"/>
                </a:lnTo>
                <a:lnTo>
                  <a:pt x="40" y="134"/>
                </a:lnTo>
                <a:lnTo>
                  <a:pt x="40" y="134"/>
                </a:lnTo>
                <a:lnTo>
                  <a:pt x="41" y="134"/>
                </a:lnTo>
                <a:lnTo>
                  <a:pt x="41" y="133"/>
                </a:lnTo>
                <a:lnTo>
                  <a:pt x="41" y="133"/>
                </a:lnTo>
                <a:lnTo>
                  <a:pt x="41" y="133"/>
                </a:lnTo>
                <a:lnTo>
                  <a:pt x="43" y="131"/>
                </a:lnTo>
                <a:lnTo>
                  <a:pt x="44" y="131"/>
                </a:lnTo>
                <a:lnTo>
                  <a:pt x="44" y="131"/>
                </a:lnTo>
                <a:lnTo>
                  <a:pt x="44" y="131"/>
                </a:lnTo>
                <a:lnTo>
                  <a:pt x="43" y="131"/>
                </a:lnTo>
                <a:lnTo>
                  <a:pt x="43" y="131"/>
                </a:lnTo>
                <a:lnTo>
                  <a:pt x="41" y="131"/>
                </a:lnTo>
                <a:lnTo>
                  <a:pt x="41" y="131"/>
                </a:lnTo>
                <a:lnTo>
                  <a:pt x="40" y="131"/>
                </a:lnTo>
                <a:lnTo>
                  <a:pt x="40" y="131"/>
                </a:lnTo>
                <a:lnTo>
                  <a:pt x="40" y="130"/>
                </a:lnTo>
                <a:lnTo>
                  <a:pt x="40" y="130"/>
                </a:lnTo>
                <a:lnTo>
                  <a:pt x="38" y="130"/>
                </a:lnTo>
                <a:lnTo>
                  <a:pt x="38" y="130"/>
                </a:lnTo>
                <a:lnTo>
                  <a:pt x="38" y="131"/>
                </a:lnTo>
                <a:lnTo>
                  <a:pt x="38" y="131"/>
                </a:lnTo>
                <a:lnTo>
                  <a:pt x="38" y="131"/>
                </a:lnTo>
                <a:lnTo>
                  <a:pt x="37" y="131"/>
                </a:lnTo>
                <a:lnTo>
                  <a:pt x="37" y="131"/>
                </a:lnTo>
                <a:lnTo>
                  <a:pt x="37" y="131"/>
                </a:lnTo>
                <a:lnTo>
                  <a:pt x="36" y="131"/>
                </a:lnTo>
                <a:lnTo>
                  <a:pt x="36" y="133"/>
                </a:lnTo>
                <a:lnTo>
                  <a:pt x="36" y="133"/>
                </a:lnTo>
                <a:lnTo>
                  <a:pt x="34" y="133"/>
                </a:lnTo>
                <a:lnTo>
                  <a:pt x="33" y="131"/>
                </a:lnTo>
                <a:lnTo>
                  <a:pt x="33" y="131"/>
                </a:lnTo>
                <a:lnTo>
                  <a:pt x="33" y="131"/>
                </a:lnTo>
                <a:lnTo>
                  <a:pt x="33" y="131"/>
                </a:lnTo>
                <a:lnTo>
                  <a:pt x="31" y="133"/>
                </a:lnTo>
                <a:lnTo>
                  <a:pt x="31" y="131"/>
                </a:lnTo>
                <a:lnTo>
                  <a:pt x="31" y="131"/>
                </a:lnTo>
                <a:lnTo>
                  <a:pt x="30" y="133"/>
                </a:lnTo>
                <a:lnTo>
                  <a:pt x="30" y="133"/>
                </a:lnTo>
                <a:lnTo>
                  <a:pt x="28" y="133"/>
                </a:lnTo>
                <a:lnTo>
                  <a:pt x="28" y="133"/>
                </a:lnTo>
                <a:lnTo>
                  <a:pt x="28" y="133"/>
                </a:lnTo>
                <a:lnTo>
                  <a:pt x="27" y="134"/>
                </a:lnTo>
                <a:lnTo>
                  <a:pt x="26" y="134"/>
                </a:lnTo>
                <a:lnTo>
                  <a:pt x="26" y="134"/>
                </a:lnTo>
                <a:lnTo>
                  <a:pt x="26" y="134"/>
                </a:lnTo>
                <a:lnTo>
                  <a:pt x="24" y="134"/>
                </a:lnTo>
                <a:lnTo>
                  <a:pt x="24" y="133"/>
                </a:lnTo>
                <a:lnTo>
                  <a:pt x="24" y="133"/>
                </a:lnTo>
                <a:lnTo>
                  <a:pt x="24" y="133"/>
                </a:lnTo>
                <a:lnTo>
                  <a:pt x="24" y="133"/>
                </a:lnTo>
                <a:lnTo>
                  <a:pt x="24" y="131"/>
                </a:lnTo>
                <a:lnTo>
                  <a:pt x="24" y="131"/>
                </a:lnTo>
                <a:lnTo>
                  <a:pt x="24" y="131"/>
                </a:lnTo>
                <a:lnTo>
                  <a:pt x="26" y="131"/>
                </a:lnTo>
                <a:lnTo>
                  <a:pt x="26" y="131"/>
                </a:lnTo>
                <a:lnTo>
                  <a:pt x="26" y="131"/>
                </a:lnTo>
                <a:lnTo>
                  <a:pt x="26" y="131"/>
                </a:lnTo>
                <a:lnTo>
                  <a:pt x="26" y="133"/>
                </a:lnTo>
                <a:lnTo>
                  <a:pt x="26" y="133"/>
                </a:lnTo>
                <a:lnTo>
                  <a:pt x="26" y="133"/>
                </a:lnTo>
                <a:lnTo>
                  <a:pt x="27" y="131"/>
                </a:lnTo>
                <a:lnTo>
                  <a:pt x="27" y="131"/>
                </a:lnTo>
                <a:lnTo>
                  <a:pt x="27" y="131"/>
                </a:lnTo>
                <a:lnTo>
                  <a:pt x="28" y="131"/>
                </a:lnTo>
                <a:lnTo>
                  <a:pt x="31" y="131"/>
                </a:lnTo>
                <a:lnTo>
                  <a:pt x="33" y="131"/>
                </a:lnTo>
                <a:lnTo>
                  <a:pt x="34" y="131"/>
                </a:lnTo>
                <a:lnTo>
                  <a:pt x="34" y="130"/>
                </a:lnTo>
                <a:lnTo>
                  <a:pt x="36" y="130"/>
                </a:lnTo>
                <a:lnTo>
                  <a:pt x="36" y="128"/>
                </a:lnTo>
                <a:lnTo>
                  <a:pt x="36" y="128"/>
                </a:lnTo>
                <a:lnTo>
                  <a:pt x="34" y="128"/>
                </a:lnTo>
                <a:lnTo>
                  <a:pt x="34" y="130"/>
                </a:lnTo>
                <a:lnTo>
                  <a:pt x="33" y="130"/>
                </a:lnTo>
                <a:lnTo>
                  <a:pt x="33" y="130"/>
                </a:lnTo>
                <a:lnTo>
                  <a:pt x="31" y="128"/>
                </a:lnTo>
                <a:lnTo>
                  <a:pt x="31" y="128"/>
                </a:lnTo>
                <a:lnTo>
                  <a:pt x="31" y="130"/>
                </a:lnTo>
                <a:lnTo>
                  <a:pt x="31" y="130"/>
                </a:lnTo>
                <a:lnTo>
                  <a:pt x="31" y="130"/>
                </a:lnTo>
                <a:lnTo>
                  <a:pt x="31" y="130"/>
                </a:lnTo>
                <a:lnTo>
                  <a:pt x="31" y="130"/>
                </a:lnTo>
                <a:lnTo>
                  <a:pt x="31" y="130"/>
                </a:lnTo>
                <a:lnTo>
                  <a:pt x="31" y="130"/>
                </a:lnTo>
                <a:lnTo>
                  <a:pt x="31" y="130"/>
                </a:lnTo>
                <a:lnTo>
                  <a:pt x="30" y="130"/>
                </a:lnTo>
                <a:lnTo>
                  <a:pt x="28" y="130"/>
                </a:lnTo>
                <a:lnTo>
                  <a:pt x="27" y="130"/>
                </a:lnTo>
                <a:lnTo>
                  <a:pt x="26" y="130"/>
                </a:lnTo>
                <a:lnTo>
                  <a:pt x="24" y="130"/>
                </a:lnTo>
                <a:lnTo>
                  <a:pt x="23" y="130"/>
                </a:lnTo>
                <a:lnTo>
                  <a:pt x="23" y="130"/>
                </a:lnTo>
                <a:lnTo>
                  <a:pt x="23" y="128"/>
                </a:lnTo>
                <a:lnTo>
                  <a:pt x="23" y="128"/>
                </a:lnTo>
                <a:lnTo>
                  <a:pt x="21" y="128"/>
                </a:lnTo>
                <a:lnTo>
                  <a:pt x="21" y="128"/>
                </a:lnTo>
                <a:lnTo>
                  <a:pt x="21" y="130"/>
                </a:lnTo>
                <a:lnTo>
                  <a:pt x="21" y="130"/>
                </a:lnTo>
                <a:lnTo>
                  <a:pt x="21" y="130"/>
                </a:lnTo>
                <a:lnTo>
                  <a:pt x="21" y="130"/>
                </a:lnTo>
                <a:lnTo>
                  <a:pt x="21" y="130"/>
                </a:lnTo>
                <a:lnTo>
                  <a:pt x="20" y="128"/>
                </a:lnTo>
                <a:lnTo>
                  <a:pt x="20" y="128"/>
                </a:lnTo>
                <a:lnTo>
                  <a:pt x="20" y="128"/>
                </a:lnTo>
                <a:lnTo>
                  <a:pt x="20" y="128"/>
                </a:lnTo>
                <a:lnTo>
                  <a:pt x="18" y="128"/>
                </a:lnTo>
                <a:lnTo>
                  <a:pt x="17" y="128"/>
                </a:lnTo>
                <a:lnTo>
                  <a:pt x="16" y="128"/>
                </a:lnTo>
                <a:lnTo>
                  <a:pt x="16" y="130"/>
                </a:lnTo>
                <a:lnTo>
                  <a:pt x="16" y="130"/>
                </a:lnTo>
                <a:lnTo>
                  <a:pt x="16" y="128"/>
                </a:lnTo>
                <a:lnTo>
                  <a:pt x="14" y="128"/>
                </a:lnTo>
                <a:lnTo>
                  <a:pt x="14" y="128"/>
                </a:lnTo>
                <a:lnTo>
                  <a:pt x="14" y="128"/>
                </a:lnTo>
                <a:lnTo>
                  <a:pt x="14" y="128"/>
                </a:lnTo>
                <a:lnTo>
                  <a:pt x="14" y="128"/>
                </a:lnTo>
                <a:lnTo>
                  <a:pt x="14" y="130"/>
                </a:lnTo>
                <a:lnTo>
                  <a:pt x="14" y="130"/>
                </a:lnTo>
                <a:lnTo>
                  <a:pt x="14" y="130"/>
                </a:lnTo>
                <a:lnTo>
                  <a:pt x="13" y="128"/>
                </a:lnTo>
                <a:lnTo>
                  <a:pt x="11" y="128"/>
                </a:lnTo>
                <a:lnTo>
                  <a:pt x="10" y="128"/>
                </a:lnTo>
                <a:lnTo>
                  <a:pt x="10" y="127"/>
                </a:lnTo>
                <a:lnTo>
                  <a:pt x="10" y="127"/>
                </a:lnTo>
                <a:lnTo>
                  <a:pt x="13" y="127"/>
                </a:lnTo>
                <a:lnTo>
                  <a:pt x="14" y="125"/>
                </a:lnTo>
                <a:lnTo>
                  <a:pt x="14" y="125"/>
                </a:lnTo>
                <a:lnTo>
                  <a:pt x="16" y="125"/>
                </a:lnTo>
                <a:lnTo>
                  <a:pt x="16" y="127"/>
                </a:lnTo>
                <a:lnTo>
                  <a:pt x="17" y="127"/>
                </a:lnTo>
                <a:lnTo>
                  <a:pt x="17" y="127"/>
                </a:lnTo>
                <a:lnTo>
                  <a:pt x="17" y="127"/>
                </a:lnTo>
                <a:lnTo>
                  <a:pt x="18" y="127"/>
                </a:lnTo>
                <a:lnTo>
                  <a:pt x="20" y="128"/>
                </a:lnTo>
                <a:lnTo>
                  <a:pt x="20" y="128"/>
                </a:lnTo>
                <a:lnTo>
                  <a:pt x="20" y="128"/>
                </a:lnTo>
                <a:lnTo>
                  <a:pt x="20" y="128"/>
                </a:lnTo>
                <a:lnTo>
                  <a:pt x="21" y="127"/>
                </a:lnTo>
                <a:lnTo>
                  <a:pt x="21" y="127"/>
                </a:lnTo>
                <a:lnTo>
                  <a:pt x="21" y="127"/>
                </a:lnTo>
                <a:lnTo>
                  <a:pt x="23" y="127"/>
                </a:lnTo>
                <a:lnTo>
                  <a:pt x="23" y="127"/>
                </a:lnTo>
                <a:lnTo>
                  <a:pt x="23" y="127"/>
                </a:lnTo>
                <a:lnTo>
                  <a:pt x="21" y="127"/>
                </a:lnTo>
                <a:lnTo>
                  <a:pt x="21" y="127"/>
                </a:lnTo>
                <a:lnTo>
                  <a:pt x="20" y="127"/>
                </a:lnTo>
                <a:lnTo>
                  <a:pt x="20" y="125"/>
                </a:lnTo>
                <a:lnTo>
                  <a:pt x="20" y="125"/>
                </a:lnTo>
                <a:lnTo>
                  <a:pt x="20" y="125"/>
                </a:lnTo>
                <a:lnTo>
                  <a:pt x="20" y="125"/>
                </a:lnTo>
                <a:lnTo>
                  <a:pt x="21" y="125"/>
                </a:lnTo>
                <a:lnTo>
                  <a:pt x="21" y="125"/>
                </a:lnTo>
                <a:lnTo>
                  <a:pt x="21" y="125"/>
                </a:lnTo>
                <a:lnTo>
                  <a:pt x="23" y="125"/>
                </a:lnTo>
                <a:lnTo>
                  <a:pt x="23" y="125"/>
                </a:lnTo>
                <a:lnTo>
                  <a:pt x="24" y="125"/>
                </a:lnTo>
                <a:lnTo>
                  <a:pt x="24" y="125"/>
                </a:lnTo>
                <a:lnTo>
                  <a:pt x="24" y="125"/>
                </a:lnTo>
                <a:lnTo>
                  <a:pt x="23" y="125"/>
                </a:lnTo>
                <a:lnTo>
                  <a:pt x="23" y="125"/>
                </a:lnTo>
                <a:lnTo>
                  <a:pt x="23" y="125"/>
                </a:lnTo>
                <a:lnTo>
                  <a:pt x="21" y="125"/>
                </a:lnTo>
                <a:lnTo>
                  <a:pt x="21" y="125"/>
                </a:lnTo>
                <a:lnTo>
                  <a:pt x="21" y="125"/>
                </a:lnTo>
                <a:lnTo>
                  <a:pt x="21" y="125"/>
                </a:lnTo>
                <a:lnTo>
                  <a:pt x="23" y="127"/>
                </a:lnTo>
                <a:lnTo>
                  <a:pt x="23" y="127"/>
                </a:lnTo>
                <a:lnTo>
                  <a:pt x="23" y="127"/>
                </a:lnTo>
                <a:lnTo>
                  <a:pt x="23" y="127"/>
                </a:lnTo>
                <a:lnTo>
                  <a:pt x="24" y="127"/>
                </a:lnTo>
                <a:lnTo>
                  <a:pt x="24" y="127"/>
                </a:lnTo>
                <a:lnTo>
                  <a:pt x="26" y="125"/>
                </a:lnTo>
                <a:lnTo>
                  <a:pt x="27" y="125"/>
                </a:lnTo>
                <a:lnTo>
                  <a:pt x="27" y="125"/>
                </a:lnTo>
                <a:lnTo>
                  <a:pt x="27" y="125"/>
                </a:lnTo>
                <a:lnTo>
                  <a:pt x="27" y="125"/>
                </a:lnTo>
                <a:lnTo>
                  <a:pt x="28" y="125"/>
                </a:lnTo>
                <a:lnTo>
                  <a:pt x="28" y="127"/>
                </a:lnTo>
                <a:lnTo>
                  <a:pt x="30" y="127"/>
                </a:lnTo>
                <a:lnTo>
                  <a:pt x="30" y="127"/>
                </a:lnTo>
                <a:lnTo>
                  <a:pt x="31" y="127"/>
                </a:lnTo>
                <a:lnTo>
                  <a:pt x="31" y="128"/>
                </a:lnTo>
                <a:lnTo>
                  <a:pt x="33" y="128"/>
                </a:lnTo>
                <a:lnTo>
                  <a:pt x="33" y="128"/>
                </a:lnTo>
                <a:lnTo>
                  <a:pt x="33" y="128"/>
                </a:lnTo>
                <a:lnTo>
                  <a:pt x="33" y="128"/>
                </a:lnTo>
                <a:lnTo>
                  <a:pt x="33" y="127"/>
                </a:lnTo>
                <a:lnTo>
                  <a:pt x="33" y="127"/>
                </a:lnTo>
                <a:lnTo>
                  <a:pt x="33" y="125"/>
                </a:lnTo>
                <a:lnTo>
                  <a:pt x="33" y="125"/>
                </a:lnTo>
                <a:lnTo>
                  <a:pt x="33" y="125"/>
                </a:lnTo>
                <a:lnTo>
                  <a:pt x="33" y="125"/>
                </a:lnTo>
                <a:lnTo>
                  <a:pt x="33" y="125"/>
                </a:lnTo>
                <a:lnTo>
                  <a:pt x="33" y="125"/>
                </a:lnTo>
                <a:lnTo>
                  <a:pt x="34" y="125"/>
                </a:lnTo>
                <a:lnTo>
                  <a:pt x="34" y="125"/>
                </a:lnTo>
                <a:lnTo>
                  <a:pt x="34" y="125"/>
                </a:lnTo>
                <a:lnTo>
                  <a:pt x="34" y="125"/>
                </a:lnTo>
                <a:lnTo>
                  <a:pt x="34" y="127"/>
                </a:lnTo>
                <a:lnTo>
                  <a:pt x="36" y="127"/>
                </a:lnTo>
                <a:lnTo>
                  <a:pt x="36" y="127"/>
                </a:lnTo>
                <a:lnTo>
                  <a:pt x="36" y="125"/>
                </a:lnTo>
                <a:lnTo>
                  <a:pt x="36" y="125"/>
                </a:lnTo>
                <a:lnTo>
                  <a:pt x="37" y="125"/>
                </a:lnTo>
                <a:lnTo>
                  <a:pt x="37" y="125"/>
                </a:lnTo>
                <a:lnTo>
                  <a:pt x="38" y="125"/>
                </a:lnTo>
                <a:lnTo>
                  <a:pt x="40" y="125"/>
                </a:lnTo>
                <a:lnTo>
                  <a:pt x="40" y="125"/>
                </a:lnTo>
                <a:lnTo>
                  <a:pt x="41" y="125"/>
                </a:lnTo>
                <a:lnTo>
                  <a:pt x="41" y="125"/>
                </a:lnTo>
                <a:lnTo>
                  <a:pt x="41" y="125"/>
                </a:lnTo>
                <a:lnTo>
                  <a:pt x="41" y="125"/>
                </a:lnTo>
                <a:lnTo>
                  <a:pt x="41" y="125"/>
                </a:lnTo>
                <a:lnTo>
                  <a:pt x="41" y="124"/>
                </a:lnTo>
                <a:lnTo>
                  <a:pt x="41" y="124"/>
                </a:lnTo>
                <a:lnTo>
                  <a:pt x="43" y="124"/>
                </a:lnTo>
                <a:lnTo>
                  <a:pt x="43" y="124"/>
                </a:lnTo>
                <a:lnTo>
                  <a:pt x="43" y="124"/>
                </a:lnTo>
                <a:lnTo>
                  <a:pt x="43" y="124"/>
                </a:lnTo>
                <a:lnTo>
                  <a:pt x="43" y="124"/>
                </a:lnTo>
                <a:lnTo>
                  <a:pt x="43" y="125"/>
                </a:lnTo>
                <a:lnTo>
                  <a:pt x="43" y="125"/>
                </a:lnTo>
                <a:lnTo>
                  <a:pt x="43" y="125"/>
                </a:lnTo>
                <a:lnTo>
                  <a:pt x="43" y="125"/>
                </a:lnTo>
                <a:lnTo>
                  <a:pt x="44" y="125"/>
                </a:lnTo>
                <a:lnTo>
                  <a:pt x="44" y="124"/>
                </a:lnTo>
                <a:lnTo>
                  <a:pt x="46" y="124"/>
                </a:lnTo>
                <a:lnTo>
                  <a:pt x="47" y="124"/>
                </a:lnTo>
                <a:lnTo>
                  <a:pt x="48" y="124"/>
                </a:lnTo>
                <a:lnTo>
                  <a:pt x="48" y="124"/>
                </a:lnTo>
                <a:lnTo>
                  <a:pt x="50" y="123"/>
                </a:lnTo>
                <a:lnTo>
                  <a:pt x="50" y="123"/>
                </a:lnTo>
                <a:lnTo>
                  <a:pt x="48" y="123"/>
                </a:lnTo>
                <a:lnTo>
                  <a:pt x="48" y="123"/>
                </a:lnTo>
                <a:lnTo>
                  <a:pt x="48" y="121"/>
                </a:lnTo>
                <a:lnTo>
                  <a:pt x="47" y="120"/>
                </a:lnTo>
                <a:lnTo>
                  <a:pt x="47" y="120"/>
                </a:lnTo>
                <a:lnTo>
                  <a:pt x="47" y="120"/>
                </a:lnTo>
                <a:lnTo>
                  <a:pt x="47" y="120"/>
                </a:lnTo>
                <a:lnTo>
                  <a:pt x="47" y="120"/>
                </a:lnTo>
                <a:lnTo>
                  <a:pt x="46" y="120"/>
                </a:lnTo>
                <a:lnTo>
                  <a:pt x="46" y="120"/>
                </a:lnTo>
                <a:lnTo>
                  <a:pt x="44" y="120"/>
                </a:lnTo>
                <a:lnTo>
                  <a:pt x="44" y="120"/>
                </a:lnTo>
                <a:lnTo>
                  <a:pt x="44" y="120"/>
                </a:lnTo>
                <a:lnTo>
                  <a:pt x="43" y="120"/>
                </a:lnTo>
                <a:lnTo>
                  <a:pt x="43" y="120"/>
                </a:lnTo>
                <a:lnTo>
                  <a:pt x="43" y="120"/>
                </a:lnTo>
                <a:lnTo>
                  <a:pt x="43" y="120"/>
                </a:lnTo>
                <a:lnTo>
                  <a:pt x="43" y="120"/>
                </a:lnTo>
                <a:lnTo>
                  <a:pt x="43" y="120"/>
                </a:lnTo>
                <a:lnTo>
                  <a:pt x="41" y="118"/>
                </a:lnTo>
                <a:lnTo>
                  <a:pt x="41" y="118"/>
                </a:lnTo>
                <a:lnTo>
                  <a:pt x="41" y="118"/>
                </a:lnTo>
                <a:lnTo>
                  <a:pt x="41" y="118"/>
                </a:lnTo>
                <a:lnTo>
                  <a:pt x="41" y="120"/>
                </a:lnTo>
                <a:lnTo>
                  <a:pt x="41" y="120"/>
                </a:lnTo>
                <a:lnTo>
                  <a:pt x="41" y="118"/>
                </a:lnTo>
                <a:lnTo>
                  <a:pt x="40" y="120"/>
                </a:lnTo>
                <a:lnTo>
                  <a:pt x="40" y="120"/>
                </a:lnTo>
                <a:lnTo>
                  <a:pt x="38" y="120"/>
                </a:lnTo>
                <a:lnTo>
                  <a:pt x="38" y="120"/>
                </a:lnTo>
                <a:lnTo>
                  <a:pt x="38" y="118"/>
                </a:lnTo>
                <a:lnTo>
                  <a:pt x="38" y="118"/>
                </a:lnTo>
                <a:lnTo>
                  <a:pt x="38" y="118"/>
                </a:lnTo>
                <a:lnTo>
                  <a:pt x="38" y="118"/>
                </a:lnTo>
                <a:lnTo>
                  <a:pt x="37" y="117"/>
                </a:lnTo>
                <a:lnTo>
                  <a:pt x="36" y="117"/>
                </a:lnTo>
                <a:lnTo>
                  <a:pt x="36" y="116"/>
                </a:lnTo>
                <a:lnTo>
                  <a:pt x="36" y="116"/>
                </a:lnTo>
                <a:lnTo>
                  <a:pt x="36" y="116"/>
                </a:lnTo>
                <a:lnTo>
                  <a:pt x="36" y="116"/>
                </a:lnTo>
                <a:lnTo>
                  <a:pt x="37" y="116"/>
                </a:lnTo>
                <a:lnTo>
                  <a:pt x="36" y="114"/>
                </a:lnTo>
                <a:lnTo>
                  <a:pt x="36" y="114"/>
                </a:lnTo>
                <a:lnTo>
                  <a:pt x="36" y="116"/>
                </a:lnTo>
                <a:lnTo>
                  <a:pt x="34" y="116"/>
                </a:lnTo>
                <a:lnTo>
                  <a:pt x="34" y="114"/>
                </a:lnTo>
                <a:lnTo>
                  <a:pt x="34" y="114"/>
                </a:lnTo>
                <a:lnTo>
                  <a:pt x="34" y="114"/>
                </a:lnTo>
                <a:lnTo>
                  <a:pt x="33" y="114"/>
                </a:lnTo>
                <a:lnTo>
                  <a:pt x="33" y="114"/>
                </a:lnTo>
                <a:lnTo>
                  <a:pt x="33" y="114"/>
                </a:lnTo>
                <a:lnTo>
                  <a:pt x="33" y="114"/>
                </a:lnTo>
                <a:lnTo>
                  <a:pt x="33" y="113"/>
                </a:lnTo>
                <a:lnTo>
                  <a:pt x="33" y="113"/>
                </a:lnTo>
                <a:lnTo>
                  <a:pt x="31" y="113"/>
                </a:lnTo>
                <a:lnTo>
                  <a:pt x="31" y="113"/>
                </a:lnTo>
                <a:lnTo>
                  <a:pt x="30" y="113"/>
                </a:lnTo>
                <a:lnTo>
                  <a:pt x="30" y="113"/>
                </a:lnTo>
                <a:lnTo>
                  <a:pt x="30" y="114"/>
                </a:lnTo>
                <a:lnTo>
                  <a:pt x="30" y="116"/>
                </a:lnTo>
                <a:lnTo>
                  <a:pt x="30" y="116"/>
                </a:lnTo>
                <a:lnTo>
                  <a:pt x="28" y="117"/>
                </a:lnTo>
                <a:lnTo>
                  <a:pt x="28" y="117"/>
                </a:lnTo>
                <a:lnTo>
                  <a:pt x="28" y="117"/>
                </a:lnTo>
                <a:lnTo>
                  <a:pt x="28" y="117"/>
                </a:lnTo>
                <a:lnTo>
                  <a:pt x="28" y="117"/>
                </a:lnTo>
                <a:lnTo>
                  <a:pt x="28" y="117"/>
                </a:lnTo>
                <a:lnTo>
                  <a:pt x="27" y="118"/>
                </a:lnTo>
                <a:lnTo>
                  <a:pt x="27" y="118"/>
                </a:lnTo>
                <a:lnTo>
                  <a:pt x="24" y="118"/>
                </a:lnTo>
                <a:lnTo>
                  <a:pt x="24" y="118"/>
                </a:lnTo>
                <a:lnTo>
                  <a:pt x="26" y="118"/>
                </a:lnTo>
                <a:lnTo>
                  <a:pt x="26" y="117"/>
                </a:lnTo>
                <a:lnTo>
                  <a:pt x="26" y="117"/>
                </a:lnTo>
                <a:lnTo>
                  <a:pt x="26" y="117"/>
                </a:lnTo>
                <a:lnTo>
                  <a:pt x="26" y="116"/>
                </a:lnTo>
                <a:lnTo>
                  <a:pt x="26" y="116"/>
                </a:lnTo>
                <a:lnTo>
                  <a:pt x="27" y="116"/>
                </a:lnTo>
                <a:lnTo>
                  <a:pt x="27" y="114"/>
                </a:lnTo>
                <a:lnTo>
                  <a:pt x="27" y="114"/>
                </a:lnTo>
                <a:lnTo>
                  <a:pt x="27" y="114"/>
                </a:lnTo>
                <a:lnTo>
                  <a:pt x="26" y="114"/>
                </a:lnTo>
                <a:lnTo>
                  <a:pt x="26" y="114"/>
                </a:lnTo>
                <a:lnTo>
                  <a:pt x="26" y="114"/>
                </a:lnTo>
                <a:lnTo>
                  <a:pt x="24" y="114"/>
                </a:lnTo>
                <a:lnTo>
                  <a:pt x="24" y="116"/>
                </a:lnTo>
                <a:lnTo>
                  <a:pt x="24" y="116"/>
                </a:lnTo>
                <a:lnTo>
                  <a:pt x="24" y="116"/>
                </a:lnTo>
                <a:lnTo>
                  <a:pt x="24" y="116"/>
                </a:lnTo>
                <a:lnTo>
                  <a:pt x="24" y="117"/>
                </a:lnTo>
                <a:lnTo>
                  <a:pt x="24" y="117"/>
                </a:lnTo>
                <a:lnTo>
                  <a:pt x="23" y="117"/>
                </a:lnTo>
                <a:lnTo>
                  <a:pt x="23" y="117"/>
                </a:lnTo>
                <a:lnTo>
                  <a:pt x="23" y="118"/>
                </a:lnTo>
                <a:lnTo>
                  <a:pt x="23" y="118"/>
                </a:lnTo>
                <a:lnTo>
                  <a:pt x="24" y="118"/>
                </a:lnTo>
                <a:lnTo>
                  <a:pt x="24" y="118"/>
                </a:lnTo>
                <a:lnTo>
                  <a:pt x="23" y="118"/>
                </a:lnTo>
                <a:lnTo>
                  <a:pt x="23" y="118"/>
                </a:lnTo>
                <a:lnTo>
                  <a:pt x="23" y="118"/>
                </a:lnTo>
                <a:lnTo>
                  <a:pt x="23" y="118"/>
                </a:lnTo>
                <a:lnTo>
                  <a:pt x="23" y="117"/>
                </a:lnTo>
                <a:lnTo>
                  <a:pt x="23" y="117"/>
                </a:lnTo>
                <a:lnTo>
                  <a:pt x="21" y="117"/>
                </a:lnTo>
                <a:lnTo>
                  <a:pt x="21" y="118"/>
                </a:lnTo>
                <a:lnTo>
                  <a:pt x="21" y="118"/>
                </a:lnTo>
                <a:lnTo>
                  <a:pt x="21" y="118"/>
                </a:lnTo>
                <a:lnTo>
                  <a:pt x="21" y="118"/>
                </a:lnTo>
                <a:lnTo>
                  <a:pt x="20" y="118"/>
                </a:lnTo>
                <a:lnTo>
                  <a:pt x="20" y="118"/>
                </a:lnTo>
                <a:lnTo>
                  <a:pt x="18" y="118"/>
                </a:lnTo>
                <a:lnTo>
                  <a:pt x="18" y="118"/>
                </a:lnTo>
                <a:lnTo>
                  <a:pt x="18" y="118"/>
                </a:lnTo>
                <a:lnTo>
                  <a:pt x="18" y="118"/>
                </a:lnTo>
                <a:lnTo>
                  <a:pt x="18" y="120"/>
                </a:lnTo>
                <a:lnTo>
                  <a:pt x="18" y="120"/>
                </a:lnTo>
                <a:lnTo>
                  <a:pt x="18" y="120"/>
                </a:lnTo>
                <a:lnTo>
                  <a:pt x="18" y="120"/>
                </a:lnTo>
                <a:lnTo>
                  <a:pt x="18" y="120"/>
                </a:lnTo>
                <a:lnTo>
                  <a:pt x="17" y="120"/>
                </a:lnTo>
                <a:lnTo>
                  <a:pt x="17" y="118"/>
                </a:lnTo>
                <a:lnTo>
                  <a:pt x="17" y="118"/>
                </a:lnTo>
                <a:lnTo>
                  <a:pt x="16" y="118"/>
                </a:lnTo>
                <a:lnTo>
                  <a:pt x="16" y="118"/>
                </a:lnTo>
                <a:lnTo>
                  <a:pt x="16" y="118"/>
                </a:lnTo>
                <a:lnTo>
                  <a:pt x="16" y="118"/>
                </a:lnTo>
                <a:lnTo>
                  <a:pt x="16" y="117"/>
                </a:lnTo>
                <a:lnTo>
                  <a:pt x="16" y="117"/>
                </a:lnTo>
                <a:lnTo>
                  <a:pt x="16" y="116"/>
                </a:lnTo>
                <a:lnTo>
                  <a:pt x="16" y="116"/>
                </a:lnTo>
                <a:lnTo>
                  <a:pt x="16" y="116"/>
                </a:lnTo>
                <a:lnTo>
                  <a:pt x="16" y="116"/>
                </a:lnTo>
                <a:lnTo>
                  <a:pt x="14" y="116"/>
                </a:lnTo>
                <a:lnTo>
                  <a:pt x="14" y="116"/>
                </a:lnTo>
                <a:lnTo>
                  <a:pt x="14" y="117"/>
                </a:lnTo>
                <a:lnTo>
                  <a:pt x="13" y="117"/>
                </a:lnTo>
                <a:lnTo>
                  <a:pt x="13" y="117"/>
                </a:lnTo>
                <a:lnTo>
                  <a:pt x="13" y="117"/>
                </a:lnTo>
                <a:lnTo>
                  <a:pt x="13" y="117"/>
                </a:lnTo>
                <a:lnTo>
                  <a:pt x="13" y="117"/>
                </a:lnTo>
                <a:lnTo>
                  <a:pt x="11" y="117"/>
                </a:lnTo>
                <a:lnTo>
                  <a:pt x="10" y="116"/>
                </a:lnTo>
                <a:lnTo>
                  <a:pt x="10" y="116"/>
                </a:lnTo>
                <a:lnTo>
                  <a:pt x="10" y="116"/>
                </a:lnTo>
                <a:lnTo>
                  <a:pt x="8" y="117"/>
                </a:lnTo>
                <a:lnTo>
                  <a:pt x="8" y="117"/>
                </a:lnTo>
                <a:lnTo>
                  <a:pt x="8" y="117"/>
                </a:lnTo>
                <a:lnTo>
                  <a:pt x="10" y="117"/>
                </a:lnTo>
                <a:lnTo>
                  <a:pt x="10" y="117"/>
                </a:lnTo>
                <a:lnTo>
                  <a:pt x="10" y="118"/>
                </a:lnTo>
                <a:lnTo>
                  <a:pt x="8" y="118"/>
                </a:lnTo>
                <a:lnTo>
                  <a:pt x="8" y="118"/>
                </a:lnTo>
                <a:lnTo>
                  <a:pt x="8" y="117"/>
                </a:lnTo>
                <a:lnTo>
                  <a:pt x="8" y="117"/>
                </a:lnTo>
                <a:lnTo>
                  <a:pt x="8" y="117"/>
                </a:lnTo>
                <a:lnTo>
                  <a:pt x="8" y="117"/>
                </a:lnTo>
                <a:lnTo>
                  <a:pt x="7" y="117"/>
                </a:lnTo>
                <a:lnTo>
                  <a:pt x="7" y="116"/>
                </a:lnTo>
                <a:lnTo>
                  <a:pt x="6" y="116"/>
                </a:lnTo>
                <a:lnTo>
                  <a:pt x="6" y="114"/>
                </a:lnTo>
                <a:lnTo>
                  <a:pt x="6" y="114"/>
                </a:lnTo>
                <a:lnTo>
                  <a:pt x="6" y="114"/>
                </a:lnTo>
                <a:lnTo>
                  <a:pt x="7" y="114"/>
                </a:lnTo>
                <a:lnTo>
                  <a:pt x="7" y="114"/>
                </a:lnTo>
                <a:lnTo>
                  <a:pt x="7" y="114"/>
                </a:lnTo>
                <a:lnTo>
                  <a:pt x="7" y="114"/>
                </a:lnTo>
                <a:lnTo>
                  <a:pt x="7" y="114"/>
                </a:lnTo>
                <a:lnTo>
                  <a:pt x="7" y="114"/>
                </a:lnTo>
                <a:lnTo>
                  <a:pt x="7" y="111"/>
                </a:lnTo>
                <a:lnTo>
                  <a:pt x="6" y="111"/>
                </a:lnTo>
                <a:lnTo>
                  <a:pt x="6" y="111"/>
                </a:lnTo>
                <a:lnTo>
                  <a:pt x="6" y="110"/>
                </a:lnTo>
                <a:lnTo>
                  <a:pt x="6" y="108"/>
                </a:lnTo>
                <a:lnTo>
                  <a:pt x="8" y="110"/>
                </a:lnTo>
                <a:lnTo>
                  <a:pt x="8" y="110"/>
                </a:lnTo>
                <a:lnTo>
                  <a:pt x="8" y="108"/>
                </a:lnTo>
                <a:lnTo>
                  <a:pt x="8" y="108"/>
                </a:lnTo>
                <a:lnTo>
                  <a:pt x="8" y="108"/>
                </a:lnTo>
                <a:lnTo>
                  <a:pt x="8" y="108"/>
                </a:lnTo>
                <a:lnTo>
                  <a:pt x="8" y="107"/>
                </a:lnTo>
                <a:lnTo>
                  <a:pt x="8" y="107"/>
                </a:lnTo>
                <a:lnTo>
                  <a:pt x="8" y="107"/>
                </a:lnTo>
                <a:lnTo>
                  <a:pt x="10" y="108"/>
                </a:lnTo>
                <a:lnTo>
                  <a:pt x="10" y="108"/>
                </a:lnTo>
                <a:lnTo>
                  <a:pt x="11" y="108"/>
                </a:lnTo>
                <a:lnTo>
                  <a:pt x="13" y="110"/>
                </a:lnTo>
                <a:lnTo>
                  <a:pt x="13" y="110"/>
                </a:lnTo>
                <a:lnTo>
                  <a:pt x="13" y="110"/>
                </a:lnTo>
                <a:lnTo>
                  <a:pt x="13" y="110"/>
                </a:lnTo>
                <a:lnTo>
                  <a:pt x="14" y="110"/>
                </a:lnTo>
                <a:lnTo>
                  <a:pt x="14" y="110"/>
                </a:lnTo>
                <a:lnTo>
                  <a:pt x="17" y="110"/>
                </a:lnTo>
                <a:lnTo>
                  <a:pt x="18" y="110"/>
                </a:lnTo>
                <a:lnTo>
                  <a:pt x="18" y="110"/>
                </a:lnTo>
                <a:lnTo>
                  <a:pt x="20" y="110"/>
                </a:lnTo>
                <a:lnTo>
                  <a:pt x="20" y="110"/>
                </a:lnTo>
                <a:lnTo>
                  <a:pt x="20" y="108"/>
                </a:lnTo>
                <a:lnTo>
                  <a:pt x="20" y="108"/>
                </a:lnTo>
                <a:lnTo>
                  <a:pt x="21" y="108"/>
                </a:lnTo>
                <a:lnTo>
                  <a:pt x="21" y="108"/>
                </a:lnTo>
                <a:lnTo>
                  <a:pt x="21" y="108"/>
                </a:lnTo>
                <a:lnTo>
                  <a:pt x="21" y="108"/>
                </a:lnTo>
                <a:lnTo>
                  <a:pt x="21" y="108"/>
                </a:lnTo>
                <a:lnTo>
                  <a:pt x="21" y="108"/>
                </a:lnTo>
                <a:lnTo>
                  <a:pt x="21" y="110"/>
                </a:lnTo>
                <a:lnTo>
                  <a:pt x="23" y="110"/>
                </a:lnTo>
                <a:lnTo>
                  <a:pt x="23" y="110"/>
                </a:lnTo>
                <a:lnTo>
                  <a:pt x="24" y="108"/>
                </a:lnTo>
                <a:lnTo>
                  <a:pt x="24" y="108"/>
                </a:lnTo>
                <a:lnTo>
                  <a:pt x="26" y="108"/>
                </a:lnTo>
                <a:lnTo>
                  <a:pt x="26" y="108"/>
                </a:lnTo>
                <a:lnTo>
                  <a:pt x="26" y="108"/>
                </a:lnTo>
                <a:lnTo>
                  <a:pt x="27" y="108"/>
                </a:lnTo>
                <a:lnTo>
                  <a:pt x="27" y="108"/>
                </a:lnTo>
                <a:lnTo>
                  <a:pt x="27" y="108"/>
                </a:lnTo>
                <a:lnTo>
                  <a:pt x="27" y="108"/>
                </a:lnTo>
                <a:lnTo>
                  <a:pt x="28" y="108"/>
                </a:lnTo>
                <a:lnTo>
                  <a:pt x="28" y="108"/>
                </a:lnTo>
                <a:lnTo>
                  <a:pt x="28" y="108"/>
                </a:lnTo>
                <a:lnTo>
                  <a:pt x="28" y="108"/>
                </a:lnTo>
                <a:lnTo>
                  <a:pt x="28" y="108"/>
                </a:lnTo>
                <a:lnTo>
                  <a:pt x="28" y="107"/>
                </a:lnTo>
                <a:lnTo>
                  <a:pt x="30" y="108"/>
                </a:lnTo>
                <a:lnTo>
                  <a:pt x="30" y="108"/>
                </a:lnTo>
                <a:lnTo>
                  <a:pt x="30" y="107"/>
                </a:lnTo>
                <a:lnTo>
                  <a:pt x="30" y="107"/>
                </a:lnTo>
                <a:lnTo>
                  <a:pt x="30" y="107"/>
                </a:lnTo>
                <a:lnTo>
                  <a:pt x="31" y="107"/>
                </a:lnTo>
                <a:lnTo>
                  <a:pt x="31" y="107"/>
                </a:lnTo>
                <a:lnTo>
                  <a:pt x="31" y="107"/>
                </a:lnTo>
                <a:lnTo>
                  <a:pt x="31" y="107"/>
                </a:lnTo>
                <a:lnTo>
                  <a:pt x="31" y="107"/>
                </a:lnTo>
                <a:lnTo>
                  <a:pt x="31" y="107"/>
                </a:lnTo>
                <a:lnTo>
                  <a:pt x="31" y="107"/>
                </a:lnTo>
                <a:lnTo>
                  <a:pt x="33" y="107"/>
                </a:lnTo>
                <a:lnTo>
                  <a:pt x="33" y="106"/>
                </a:lnTo>
                <a:lnTo>
                  <a:pt x="33" y="106"/>
                </a:lnTo>
                <a:lnTo>
                  <a:pt x="33" y="106"/>
                </a:lnTo>
                <a:lnTo>
                  <a:pt x="34" y="106"/>
                </a:lnTo>
                <a:lnTo>
                  <a:pt x="34" y="107"/>
                </a:lnTo>
                <a:lnTo>
                  <a:pt x="34" y="107"/>
                </a:lnTo>
                <a:lnTo>
                  <a:pt x="36" y="106"/>
                </a:lnTo>
                <a:lnTo>
                  <a:pt x="36" y="106"/>
                </a:lnTo>
                <a:lnTo>
                  <a:pt x="37" y="106"/>
                </a:lnTo>
                <a:lnTo>
                  <a:pt x="37" y="106"/>
                </a:lnTo>
                <a:lnTo>
                  <a:pt x="37" y="107"/>
                </a:lnTo>
                <a:lnTo>
                  <a:pt x="37" y="107"/>
                </a:lnTo>
                <a:lnTo>
                  <a:pt x="37" y="107"/>
                </a:lnTo>
                <a:lnTo>
                  <a:pt x="37" y="107"/>
                </a:lnTo>
                <a:lnTo>
                  <a:pt x="37" y="108"/>
                </a:lnTo>
                <a:lnTo>
                  <a:pt x="36" y="108"/>
                </a:lnTo>
                <a:lnTo>
                  <a:pt x="34" y="108"/>
                </a:lnTo>
                <a:lnTo>
                  <a:pt x="34" y="107"/>
                </a:lnTo>
                <a:lnTo>
                  <a:pt x="34" y="107"/>
                </a:lnTo>
                <a:lnTo>
                  <a:pt x="33" y="108"/>
                </a:lnTo>
                <a:lnTo>
                  <a:pt x="33" y="108"/>
                </a:lnTo>
                <a:lnTo>
                  <a:pt x="33" y="108"/>
                </a:lnTo>
                <a:lnTo>
                  <a:pt x="33" y="108"/>
                </a:lnTo>
                <a:lnTo>
                  <a:pt x="33" y="108"/>
                </a:lnTo>
                <a:lnTo>
                  <a:pt x="31" y="108"/>
                </a:lnTo>
                <a:lnTo>
                  <a:pt x="31" y="108"/>
                </a:lnTo>
                <a:lnTo>
                  <a:pt x="31" y="108"/>
                </a:lnTo>
                <a:lnTo>
                  <a:pt x="31" y="108"/>
                </a:lnTo>
                <a:lnTo>
                  <a:pt x="31" y="110"/>
                </a:lnTo>
                <a:lnTo>
                  <a:pt x="31" y="110"/>
                </a:lnTo>
                <a:lnTo>
                  <a:pt x="31" y="110"/>
                </a:lnTo>
                <a:lnTo>
                  <a:pt x="31" y="110"/>
                </a:lnTo>
                <a:lnTo>
                  <a:pt x="31" y="110"/>
                </a:lnTo>
                <a:lnTo>
                  <a:pt x="30" y="111"/>
                </a:lnTo>
                <a:lnTo>
                  <a:pt x="30" y="111"/>
                </a:lnTo>
                <a:lnTo>
                  <a:pt x="30" y="111"/>
                </a:lnTo>
                <a:lnTo>
                  <a:pt x="30" y="111"/>
                </a:lnTo>
                <a:lnTo>
                  <a:pt x="28" y="110"/>
                </a:lnTo>
                <a:lnTo>
                  <a:pt x="28" y="110"/>
                </a:lnTo>
                <a:lnTo>
                  <a:pt x="28" y="111"/>
                </a:lnTo>
                <a:lnTo>
                  <a:pt x="28" y="111"/>
                </a:lnTo>
                <a:lnTo>
                  <a:pt x="27" y="111"/>
                </a:lnTo>
                <a:lnTo>
                  <a:pt x="27" y="111"/>
                </a:lnTo>
                <a:lnTo>
                  <a:pt x="27" y="111"/>
                </a:lnTo>
                <a:lnTo>
                  <a:pt x="27" y="113"/>
                </a:lnTo>
                <a:lnTo>
                  <a:pt x="28" y="113"/>
                </a:lnTo>
                <a:lnTo>
                  <a:pt x="28" y="113"/>
                </a:lnTo>
                <a:lnTo>
                  <a:pt x="30" y="113"/>
                </a:lnTo>
                <a:lnTo>
                  <a:pt x="30" y="113"/>
                </a:lnTo>
                <a:lnTo>
                  <a:pt x="31" y="113"/>
                </a:lnTo>
                <a:lnTo>
                  <a:pt x="31" y="113"/>
                </a:lnTo>
                <a:lnTo>
                  <a:pt x="31" y="113"/>
                </a:lnTo>
                <a:lnTo>
                  <a:pt x="33" y="113"/>
                </a:lnTo>
                <a:lnTo>
                  <a:pt x="33" y="113"/>
                </a:lnTo>
                <a:lnTo>
                  <a:pt x="33" y="113"/>
                </a:lnTo>
                <a:lnTo>
                  <a:pt x="33" y="113"/>
                </a:lnTo>
                <a:lnTo>
                  <a:pt x="34" y="113"/>
                </a:lnTo>
                <a:lnTo>
                  <a:pt x="34" y="113"/>
                </a:lnTo>
                <a:lnTo>
                  <a:pt x="36" y="113"/>
                </a:lnTo>
                <a:lnTo>
                  <a:pt x="36" y="111"/>
                </a:lnTo>
                <a:lnTo>
                  <a:pt x="37" y="111"/>
                </a:lnTo>
                <a:lnTo>
                  <a:pt x="38" y="111"/>
                </a:lnTo>
                <a:lnTo>
                  <a:pt x="38" y="113"/>
                </a:lnTo>
                <a:lnTo>
                  <a:pt x="40" y="111"/>
                </a:lnTo>
                <a:lnTo>
                  <a:pt x="40" y="110"/>
                </a:lnTo>
                <a:lnTo>
                  <a:pt x="40" y="110"/>
                </a:lnTo>
                <a:lnTo>
                  <a:pt x="40" y="110"/>
                </a:lnTo>
                <a:lnTo>
                  <a:pt x="41" y="111"/>
                </a:lnTo>
                <a:lnTo>
                  <a:pt x="41" y="111"/>
                </a:lnTo>
                <a:lnTo>
                  <a:pt x="41" y="111"/>
                </a:lnTo>
                <a:lnTo>
                  <a:pt x="41" y="113"/>
                </a:lnTo>
                <a:lnTo>
                  <a:pt x="41" y="113"/>
                </a:lnTo>
                <a:lnTo>
                  <a:pt x="41" y="113"/>
                </a:lnTo>
                <a:lnTo>
                  <a:pt x="43" y="113"/>
                </a:lnTo>
                <a:lnTo>
                  <a:pt x="43" y="113"/>
                </a:lnTo>
                <a:lnTo>
                  <a:pt x="43" y="113"/>
                </a:lnTo>
                <a:lnTo>
                  <a:pt x="43" y="111"/>
                </a:lnTo>
                <a:lnTo>
                  <a:pt x="43" y="111"/>
                </a:lnTo>
                <a:lnTo>
                  <a:pt x="43" y="110"/>
                </a:lnTo>
                <a:lnTo>
                  <a:pt x="43" y="110"/>
                </a:lnTo>
                <a:lnTo>
                  <a:pt x="43" y="110"/>
                </a:lnTo>
                <a:lnTo>
                  <a:pt x="43" y="110"/>
                </a:lnTo>
                <a:lnTo>
                  <a:pt x="43" y="110"/>
                </a:lnTo>
                <a:lnTo>
                  <a:pt x="43" y="108"/>
                </a:lnTo>
                <a:lnTo>
                  <a:pt x="43" y="108"/>
                </a:lnTo>
                <a:lnTo>
                  <a:pt x="44" y="110"/>
                </a:lnTo>
                <a:lnTo>
                  <a:pt x="46" y="110"/>
                </a:lnTo>
                <a:lnTo>
                  <a:pt x="46" y="110"/>
                </a:lnTo>
                <a:lnTo>
                  <a:pt x="44" y="110"/>
                </a:lnTo>
                <a:lnTo>
                  <a:pt x="44" y="110"/>
                </a:lnTo>
                <a:lnTo>
                  <a:pt x="44" y="111"/>
                </a:lnTo>
                <a:lnTo>
                  <a:pt x="44" y="111"/>
                </a:lnTo>
                <a:lnTo>
                  <a:pt x="44" y="111"/>
                </a:lnTo>
                <a:lnTo>
                  <a:pt x="44" y="111"/>
                </a:lnTo>
                <a:lnTo>
                  <a:pt x="44" y="113"/>
                </a:lnTo>
                <a:lnTo>
                  <a:pt x="44" y="113"/>
                </a:lnTo>
                <a:lnTo>
                  <a:pt x="46" y="113"/>
                </a:lnTo>
                <a:lnTo>
                  <a:pt x="47" y="113"/>
                </a:lnTo>
                <a:lnTo>
                  <a:pt x="47" y="113"/>
                </a:lnTo>
                <a:lnTo>
                  <a:pt x="47" y="113"/>
                </a:lnTo>
                <a:lnTo>
                  <a:pt x="47" y="111"/>
                </a:lnTo>
                <a:lnTo>
                  <a:pt x="47" y="111"/>
                </a:lnTo>
                <a:lnTo>
                  <a:pt x="48" y="111"/>
                </a:lnTo>
                <a:lnTo>
                  <a:pt x="48" y="111"/>
                </a:lnTo>
                <a:lnTo>
                  <a:pt x="48" y="111"/>
                </a:lnTo>
                <a:lnTo>
                  <a:pt x="50" y="111"/>
                </a:lnTo>
                <a:lnTo>
                  <a:pt x="50" y="110"/>
                </a:lnTo>
                <a:lnTo>
                  <a:pt x="50" y="110"/>
                </a:lnTo>
                <a:lnTo>
                  <a:pt x="48" y="110"/>
                </a:lnTo>
                <a:lnTo>
                  <a:pt x="48" y="110"/>
                </a:lnTo>
                <a:lnTo>
                  <a:pt x="48" y="107"/>
                </a:lnTo>
                <a:lnTo>
                  <a:pt x="48" y="107"/>
                </a:lnTo>
                <a:lnTo>
                  <a:pt x="47" y="108"/>
                </a:lnTo>
                <a:lnTo>
                  <a:pt x="47" y="108"/>
                </a:lnTo>
                <a:lnTo>
                  <a:pt x="47" y="108"/>
                </a:lnTo>
                <a:lnTo>
                  <a:pt x="47" y="108"/>
                </a:lnTo>
                <a:lnTo>
                  <a:pt x="47" y="107"/>
                </a:lnTo>
                <a:lnTo>
                  <a:pt x="47" y="107"/>
                </a:lnTo>
                <a:lnTo>
                  <a:pt x="47" y="107"/>
                </a:lnTo>
                <a:lnTo>
                  <a:pt x="47" y="107"/>
                </a:lnTo>
                <a:lnTo>
                  <a:pt x="46" y="107"/>
                </a:lnTo>
                <a:lnTo>
                  <a:pt x="44" y="107"/>
                </a:lnTo>
                <a:lnTo>
                  <a:pt x="43" y="108"/>
                </a:lnTo>
                <a:lnTo>
                  <a:pt x="43" y="108"/>
                </a:lnTo>
                <a:lnTo>
                  <a:pt x="41" y="108"/>
                </a:lnTo>
                <a:lnTo>
                  <a:pt x="41" y="108"/>
                </a:lnTo>
                <a:lnTo>
                  <a:pt x="40" y="108"/>
                </a:lnTo>
                <a:lnTo>
                  <a:pt x="38" y="107"/>
                </a:lnTo>
                <a:lnTo>
                  <a:pt x="38" y="107"/>
                </a:lnTo>
                <a:lnTo>
                  <a:pt x="38" y="107"/>
                </a:lnTo>
                <a:lnTo>
                  <a:pt x="38" y="107"/>
                </a:lnTo>
                <a:lnTo>
                  <a:pt x="38" y="106"/>
                </a:lnTo>
                <a:lnTo>
                  <a:pt x="40" y="106"/>
                </a:lnTo>
                <a:lnTo>
                  <a:pt x="40" y="107"/>
                </a:lnTo>
                <a:lnTo>
                  <a:pt x="40" y="107"/>
                </a:lnTo>
                <a:lnTo>
                  <a:pt x="40" y="107"/>
                </a:lnTo>
                <a:lnTo>
                  <a:pt x="41" y="106"/>
                </a:lnTo>
                <a:lnTo>
                  <a:pt x="41" y="106"/>
                </a:lnTo>
                <a:lnTo>
                  <a:pt x="41" y="106"/>
                </a:lnTo>
                <a:lnTo>
                  <a:pt x="41" y="106"/>
                </a:lnTo>
                <a:lnTo>
                  <a:pt x="41" y="107"/>
                </a:lnTo>
                <a:lnTo>
                  <a:pt x="43" y="107"/>
                </a:lnTo>
                <a:lnTo>
                  <a:pt x="43" y="107"/>
                </a:lnTo>
                <a:lnTo>
                  <a:pt x="43" y="107"/>
                </a:lnTo>
                <a:lnTo>
                  <a:pt x="43" y="104"/>
                </a:lnTo>
                <a:lnTo>
                  <a:pt x="43" y="104"/>
                </a:lnTo>
                <a:lnTo>
                  <a:pt x="43" y="104"/>
                </a:lnTo>
                <a:lnTo>
                  <a:pt x="41" y="104"/>
                </a:lnTo>
                <a:lnTo>
                  <a:pt x="41" y="104"/>
                </a:lnTo>
                <a:lnTo>
                  <a:pt x="41" y="104"/>
                </a:lnTo>
                <a:lnTo>
                  <a:pt x="38" y="104"/>
                </a:lnTo>
                <a:lnTo>
                  <a:pt x="37" y="104"/>
                </a:lnTo>
                <a:lnTo>
                  <a:pt x="36" y="104"/>
                </a:lnTo>
                <a:lnTo>
                  <a:pt x="34" y="104"/>
                </a:lnTo>
                <a:lnTo>
                  <a:pt x="33" y="104"/>
                </a:lnTo>
                <a:lnTo>
                  <a:pt x="30" y="104"/>
                </a:lnTo>
                <a:lnTo>
                  <a:pt x="30" y="103"/>
                </a:lnTo>
                <a:lnTo>
                  <a:pt x="30" y="103"/>
                </a:lnTo>
                <a:lnTo>
                  <a:pt x="31" y="103"/>
                </a:lnTo>
                <a:lnTo>
                  <a:pt x="31" y="103"/>
                </a:lnTo>
                <a:lnTo>
                  <a:pt x="31" y="103"/>
                </a:lnTo>
                <a:lnTo>
                  <a:pt x="33" y="101"/>
                </a:lnTo>
                <a:lnTo>
                  <a:pt x="33" y="101"/>
                </a:lnTo>
                <a:lnTo>
                  <a:pt x="33" y="103"/>
                </a:lnTo>
                <a:lnTo>
                  <a:pt x="33" y="103"/>
                </a:lnTo>
                <a:lnTo>
                  <a:pt x="33" y="103"/>
                </a:lnTo>
                <a:lnTo>
                  <a:pt x="33" y="103"/>
                </a:lnTo>
                <a:lnTo>
                  <a:pt x="33" y="103"/>
                </a:lnTo>
                <a:lnTo>
                  <a:pt x="34" y="103"/>
                </a:lnTo>
                <a:lnTo>
                  <a:pt x="34" y="103"/>
                </a:lnTo>
                <a:lnTo>
                  <a:pt x="34" y="103"/>
                </a:lnTo>
                <a:lnTo>
                  <a:pt x="34" y="103"/>
                </a:lnTo>
                <a:lnTo>
                  <a:pt x="33" y="101"/>
                </a:lnTo>
                <a:lnTo>
                  <a:pt x="33" y="101"/>
                </a:lnTo>
                <a:lnTo>
                  <a:pt x="33" y="101"/>
                </a:lnTo>
                <a:lnTo>
                  <a:pt x="31" y="100"/>
                </a:lnTo>
                <a:lnTo>
                  <a:pt x="31" y="100"/>
                </a:lnTo>
                <a:lnTo>
                  <a:pt x="31" y="101"/>
                </a:lnTo>
                <a:lnTo>
                  <a:pt x="30" y="103"/>
                </a:lnTo>
                <a:lnTo>
                  <a:pt x="28" y="101"/>
                </a:lnTo>
                <a:lnTo>
                  <a:pt x="28" y="101"/>
                </a:lnTo>
                <a:lnTo>
                  <a:pt x="28" y="103"/>
                </a:lnTo>
                <a:lnTo>
                  <a:pt x="28" y="103"/>
                </a:lnTo>
                <a:lnTo>
                  <a:pt x="27" y="103"/>
                </a:lnTo>
                <a:lnTo>
                  <a:pt x="27" y="104"/>
                </a:lnTo>
                <a:lnTo>
                  <a:pt x="27" y="104"/>
                </a:lnTo>
                <a:lnTo>
                  <a:pt x="27" y="104"/>
                </a:lnTo>
                <a:lnTo>
                  <a:pt x="26" y="104"/>
                </a:lnTo>
                <a:lnTo>
                  <a:pt x="26" y="104"/>
                </a:lnTo>
                <a:lnTo>
                  <a:pt x="26" y="104"/>
                </a:lnTo>
                <a:lnTo>
                  <a:pt x="26" y="104"/>
                </a:lnTo>
                <a:lnTo>
                  <a:pt x="26" y="103"/>
                </a:lnTo>
                <a:lnTo>
                  <a:pt x="24" y="103"/>
                </a:lnTo>
                <a:lnTo>
                  <a:pt x="24" y="103"/>
                </a:lnTo>
                <a:lnTo>
                  <a:pt x="24" y="103"/>
                </a:lnTo>
                <a:lnTo>
                  <a:pt x="23" y="103"/>
                </a:lnTo>
                <a:lnTo>
                  <a:pt x="23" y="103"/>
                </a:lnTo>
                <a:lnTo>
                  <a:pt x="21" y="103"/>
                </a:lnTo>
                <a:lnTo>
                  <a:pt x="21" y="103"/>
                </a:lnTo>
                <a:lnTo>
                  <a:pt x="20" y="103"/>
                </a:lnTo>
                <a:lnTo>
                  <a:pt x="20" y="104"/>
                </a:lnTo>
                <a:lnTo>
                  <a:pt x="20" y="104"/>
                </a:lnTo>
                <a:lnTo>
                  <a:pt x="20" y="104"/>
                </a:lnTo>
                <a:lnTo>
                  <a:pt x="20" y="104"/>
                </a:lnTo>
                <a:lnTo>
                  <a:pt x="20" y="104"/>
                </a:lnTo>
                <a:lnTo>
                  <a:pt x="20" y="103"/>
                </a:lnTo>
                <a:lnTo>
                  <a:pt x="20" y="103"/>
                </a:lnTo>
                <a:lnTo>
                  <a:pt x="20" y="103"/>
                </a:lnTo>
                <a:lnTo>
                  <a:pt x="18" y="103"/>
                </a:lnTo>
                <a:lnTo>
                  <a:pt x="18" y="104"/>
                </a:lnTo>
                <a:lnTo>
                  <a:pt x="17" y="104"/>
                </a:lnTo>
                <a:lnTo>
                  <a:pt x="17" y="103"/>
                </a:lnTo>
                <a:lnTo>
                  <a:pt x="16" y="104"/>
                </a:lnTo>
                <a:lnTo>
                  <a:pt x="16" y="104"/>
                </a:lnTo>
                <a:lnTo>
                  <a:pt x="16" y="104"/>
                </a:lnTo>
                <a:lnTo>
                  <a:pt x="16" y="104"/>
                </a:lnTo>
                <a:lnTo>
                  <a:pt x="16" y="104"/>
                </a:lnTo>
                <a:lnTo>
                  <a:pt x="16" y="104"/>
                </a:lnTo>
                <a:lnTo>
                  <a:pt x="16" y="104"/>
                </a:lnTo>
                <a:lnTo>
                  <a:pt x="14" y="104"/>
                </a:lnTo>
                <a:lnTo>
                  <a:pt x="14" y="104"/>
                </a:lnTo>
                <a:lnTo>
                  <a:pt x="13" y="104"/>
                </a:lnTo>
                <a:lnTo>
                  <a:pt x="13" y="104"/>
                </a:lnTo>
                <a:lnTo>
                  <a:pt x="13" y="104"/>
                </a:lnTo>
                <a:lnTo>
                  <a:pt x="13" y="104"/>
                </a:lnTo>
                <a:lnTo>
                  <a:pt x="13" y="106"/>
                </a:lnTo>
                <a:lnTo>
                  <a:pt x="13" y="106"/>
                </a:lnTo>
                <a:lnTo>
                  <a:pt x="13" y="106"/>
                </a:lnTo>
                <a:lnTo>
                  <a:pt x="10" y="106"/>
                </a:lnTo>
                <a:lnTo>
                  <a:pt x="8" y="104"/>
                </a:lnTo>
                <a:lnTo>
                  <a:pt x="7" y="104"/>
                </a:lnTo>
                <a:lnTo>
                  <a:pt x="7" y="104"/>
                </a:lnTo>
                <a:lnTo>
                  <a:pt x="6" y="104"/>
                </a:lnTo>
                <a:lnTo>
                  <a:pt x="6" y="104"/>
                </a:lnTo>
                <a:lnTo>
                  <a:pt x="6" y="106"/>
                </a:lnTo>
                <a:lnTo>
                  <a:pt x="6" y="106"/>
                </a:lnTo>
                <a:lnTo>
                  <a:pt x="6" y="107"/>
                </a:lnTo>
                <a:lnTo>
                  <a:pt x="6" y="107"/>
                </a:lnTo>
                <a:lnTo>
                  <a:pt x="6" y="106"/>
                </a:lnTo>
                <a:lnTo>
                  <a:pt x="4" y="106"/>
                </a:lnTo>
                <a:lnTo>
                  <a:pt x="4" y="106"/>
                </a:lnTo>
                <a:lnTo>
                  <a:pt x="3" y="106"/>
                </a:lnTo>
                <a:lnTo>
                  <a:pt x="3" y="106"/>
                </a:lnTo>
                <a:lnTo>
                  <a:pt x="3" y="104"/>
                </a:lnTo>
                <a:lnTo>
                  <a:pt x="1" y="104"/>
                </a:lnTo>
                <a:lnTo>
                  <a:pt x="1" y="104"/>
                </a:lnTo>
                <a:lnTo>
                  <a:pt x="1" y="104"/>
                </a:lnTo>
                <a:lnTo>
                  <a:pt x="3" y="104"/>
                </a:lnTo>
                <a:lnTo>
                  <a:pt x="3" y="104"/>
                </a:lnTo>
                <a:lnTo>
                  <a:pt x="3" y="103"/>
                </a:lnTo>
                <a:lnTo>
                  <a:pt x="3" y="103"/>
                </a:lnTo>
                <a:lnTo>
                  <a:pt x="3" y="103"/>
                </a:lnTo>
                <a:lnTo>
                  <a:pt x="3" y="103"/>
                </a:lnTo>
                <a:lnTo>
                  <a:pt x="3" y="103"/>
                </a:lnTo>
                <a:lnTo>
                  <a:pt x="4" y="103"/>
                </a:lnTo>
                <a:lnTo>
                  <a:pt x="4" y="103"/>
                </a:lnTo>
                <a:lnTo>
                  <a:pt x="6" y="103"/>
                </a:lnTo>
                <a:lnTo>
                  <a:pt x="6" y="103"/>
                </a:lnTo>
                <a:lnTo>
                  <a:pt x="6" y="103"/>
                </a:lnTo>
                <a:lnTo>
                  <a:pt x="4" y="103"/>
                </a:lnTo>
                <a:lnTo>
                  <a:pt x="4" y="104"/>
                </a:lnTo>
                <a:lnTo>
                  <a:pt x="6" y="104"/>
                </a:lnTo>
                <a:lnTo>
                  <a:pt x="6" y="104"/>
                </a:lnTo>
                <a:lnTo>
                  <a:pt x="6" y="103"/>
                </a:lnTo>
                <a:lnTo>
                  <a:pt x="7" y="103"/>
                </a:lnTo>
                <a:lnTo>
                  <a:pt x="7" y="101"/>
                </a:lnTo>
                <a:lnTo>
                  <a:pt x="7" y="101"/>
                </a:lnTo>
                <a:lnTo>
                  <a:pt x="7" y="101"/>
                </a:lnTo>
                <a:lnTo>
                  <a:pt x="6" y="101"/>
                </a:lnTo>
                <a:lnTo>
                  <a:pt x="4" y="101"/>
                </a:lnTo>
                <a:lnTo>
                  <a:pt x="3" y="101"/>
                </a:lnTo>
                <a:lnTo>
                  <a:pt x="1" y="101"/>
                </a:lnTo>
                <a:lnTo>
                  <a:pt x="1" y="101"/>
                </a:lnTo>
                <a:lnTo>
                  <a:pt x="1" y="103"/>
                </a:lnTo>
                <a:lnTo>
                  <a:pt x="0" y="103"/>
                </a:lnTo>
                <a:lnTo>
                  <a:pt x="0" y="103"/>
                </a:lnTo>
                <a:lnTo>
                  <a:pt x="1" y="101"/>
                </a:lnTo>
                <a:lnTo>
                  <a:pt x="1" y="100"/>
                </a:lnTo>
                <a:lnTo>
                  <a:pt x="1" y="100"/>
                </a:lnTo>
                <a:lnTo>
                  <a:pt x="1" y="100"/>
                </a:lnTo>
                <a:lnTo>
                  <a:pt x="1" y="100"/>
                </a:lnTo>
                <a:lnTo>
                  <a:pt x="3" y="100"/>
                </a:lnTo>
                <a:lnTo>
                  <a:pt x="3" y="100"/>
                </a:lnTo>
                <a:lnTo>
                  <a:pt x="3" y="98"/>
                </a:lnTo>
                <a:lnTo>
                  <a:pt x="3" y="98"/>
                </a:lnTo>
                <a:lnTo>
                  <a:pt x="3" y="98"/>
                </a:lnTo>
                <a:lnTo>
                  <a:pt x="3" y="100"/>
                </a:lnTo>
                <a:lnTo>
                  <a:pt x="3" y="100"/>
                </a:lnTo>
                <a:lnTo>
                  <a:pt x="3" y="100"/>
                </a:lnTo>
                <a:lnTo>
                  <a:pt x="4" y="100"/>
                </a:lnTo>
                <a:lnTo>
                  <a:pt x="4" y="101"/>
                </a:lnTo>
                <a:lnTo>
                  <a:pt x="6" y="100"/>
                </a:lnTo>
                <a:lnTo>
                  <a:pt x="6" y="100"/>
                </a:lnTo>
                <a:lnTo>
                  <a:pt x="6" y="100"/>
                </a:lnTo>
                <a:lnTo>
                  <a:pt x="6" y="100"/>
                </a:lnTo>
                <a:lnTo>
                  <a:pt x="6" y="100"/>
                </a:lnTo>
                <a:lnTo>
                  <a:pt x="6" y="98"/>
                </a:lnTo>
                <a:lnTo>
                  <a:pt x="6" y="98"/>
                </a:lnTo>
                <a:lnTo>
                  <a:pt x="6" y="98"/>
                </a:lnTo>
                <a:lnTo>
                  <a:pt x="6" y="98"/>
                </a:lnTo>
                <a:lnTo>
                  <a:pt x="4" y="98"/>
                </a:lnTo>
                <a:lnTo>
                  <a:pt x="4" y="98"/>
                </a:lnTo>
                <a:lnTo>
                  <a:pt x="6" y="98"/>
                </a:lnTo>
                <a:lnTo>
                  <a:pt x="7" y="97"/>
                </a:lnTo>
                <a:lnTo>
                  <a:pt x="7" y="97"/>
                </a:lnTo>
                <a:lnTo>
                  <a:pt x="8" y="97"/>
                </a:lnTo>
                <a:lnTo>
                  <a:pt x="8" y="97"/>
                </a:lnTo>
                <a:lnTo>
                  <a:pt x="10" y="97"/>
                </a:lnTo>
                <a:lnTo>
                  <a:pt x="10" y="97"/>
                </a:lnTo>
                <a:lnTo>
                  <a:pt x="10" y="97"/>
                </a:lnTo>
                <a:lnTo>
                  <a:pt x="10" y="97"/>
                </a:lnTo>
                <a:lnTo>
                  <a:pt x="10" y="97"/>
                </a:lnTo>
                <a:lnTo>
                  <a:pt x="10" y="97"/>
                </a:lnTo>
                <a:lnTo>
                  <a:pt x="10" y="97"/>
                </a:lnTo>
                <a:lnTo>
                  <a:pt x="10" y="97"/>
                </a:lnTo>
                <a:lnTo>
                  <a:pt x="11" y="97"/>
                </a:lnTo>
                <a:lnTo>
                  <a:pt x="11" y="97"/>
                </a:lnTo>
                <a:lnTo>
                  <a:pt x="13" y="97"/>
                </a:lnTo>
                <a:lnTo>
                  <a:pt x="13" y="97"/>
                </a:lnTo>
                <a:lnTo>
                  <a:pt x="13" y="97"/>
                </a:lnTo>
                <a:lnTo>
                  <a:pt x="13" y="97"/>
                </a:lnTo>
                <a:lnTo>
                  <a:pt x="13" y="97"/>
                </a:lnTo>
                <a:lnTo>
                  <a:pt x="14" y="96"/>
                </a:lnTo>
                <a:lnTo>
                  <a:pt x="14" y="96"/>
                </a:lnTo>
                <a:lnTo>
                  <a:pt x="14" y="97"/>
                </a:lnTo>
                <a:lnTo>
                  <a:pt x="14" y="97"/>
                </a:lnTo>
                <a:lnTo>
                  <a:pt x="16" y="98"/>
                </a:lnTo>
                <a:lnTo>
                  <a:pt x="16" y="98"/>
                </a:lnTo>
                <a:lnTo>
                  <a:pt x="16" y="100"/>
                </a:lnTo>
                <a:lnTo>
                  <a:pt x="16" y="100"/>
                </a:lnTo>
                <a:lnTo>
                  <a:pt x="17" y="100"/>
                </a:lnTo>
                <a:lnTo>
                  <a:pt x="17" y="100"/>
                </a:lnTo>
                <a:lnTo>
                  <a:pt x="17" y="100"/>
                </a:lnTo>
                <a:lnTo>
                  <a:pt x="17" y="98"/>
                </a:lnTo>
                <a:lnTo>
                  <a:pt x="17" y="98"/>
                </a:lnTo>
                <a:lnTo>
                  <a:pt x="17" y="98"/>
                </a:lnTo>
                <a:lnTo>
                  <a:pt x="17" y="98"/>
                </a:lnTo>
                <a:lnTo>
                  <a:pt x="18" y="98"/>
                </a:lnTo>
                <a:lnTo>
                  <a:pt x="18" y="98"/>
                </a:lnTo>
                <a:lnTo>
                  <a:pt x="20" y="98"/>
                </a:lnTo>
                <a:lnTo>
                  <a:pt x="20" y="98"/>
                </a:lnTo>
                <a:lnTo>
                  <a:pt x="20" y="98"/>
                </a:lnTo>
                <a:lnTo>
                  <a:pt x="20" y="98"/>
                </a:lnTo>
                <a:lnTo>
                  <a:pt x="21" y="98"/>
                </a:lnTo>
                <a:lnTo>
                  <a:pt x="21" y="97"/>
                </a:lnTo>
                <a:lnTo>
                  <a:pt x="21" y="97"/>
                </a:lnTo>
                <a:lnTo>
                  <a:pt x="21" y="97"/>
                </a:lnTo>
                <a:lnTo>
                  <a:pt x="20" y="97"/>
                </a:lnTo>
                <a:lnTo>
                  <a:pt x="20" y="97"/>
                </a:lnTo>
                <a:lnTo>
                  <a:pt x="20" y="97"/>
                </a:lnTo>
                <a:lnTo>
                  <a:pt x="18" y="97"/>
                </a:lnTo>
                <a:lnTo>
                  <a:pt x="18" y="97"/>
                </a:lnTo>
                <a:lnTo>
                  <a:pt x="18" y="97"/>
                </a:lnTo>
                <a:lnTo>
                  <a:pt x="18" y="96"/>
                </a:lnTo>
                <a:lnTo>
                  <a:pt x="20" y="96"/>
                </a:lnTo>
                <a:lnTo>
                  <a:pt x="20" y="94"/>
                </a:lnTo>
                <a:lnTo>
                  <a:pt x="20" y="94"/>
                </a:lnTo>
                <a:lnTo>
                  <a:pt x="20" y="94"/>
                </a:lnTo>
                <a:lnTo>
                  <a:pt x="21" y="94"/>
                </a:lnTo>
                <a:lnTo>
                  <a:pt x="21" y="94"/>
                </a:lnTo>
                <a:lnTo>
                  <a:pt x="21" y="96"/>
                </a:lnTo>
                <a:lnTo>
                  <a:pt x="21" y="96"/>
                </a:lnTo>
                <a:lnTo>
                  <a:pt x="23" y="96"/>
                </a:lnTo>
                <a:lnTo>
                  <a:pt x="23" y="96"/>
                </a:lnTo>
                <a:lnTo>
                  <a:pt x="23" y="94"/>
                </a:lnTo>
                <a:lnTo>
                  <a:pt x="23" y="94"/>
                </a:lnTo>
                <a:lnTo>
                  <a:pt x="24" y="94"/>
                </a:lnTo>
                <a:lnTo>
                  <a:pt x="26" y="94"/>
                </a:lnTo>
                <a:lnTo>
                  <a:pt x="26" y="94"/>
                </a:lnTo>
                <a:lnTo>
                  <a:pt x="26" y="93"/>
                </a:lnTo>
                <a:lnTo>
                  <a:pt x="26" y="93"/>
                </a:lnTo>
                <a:lnTo>
                  <a:pt x="27" y="94"/>
                </a:lnTo>
                <a:lnTo>
                  <a:pt x="28" y="94"/>
                </a:lnTo>
                <a:lnTo>
                  <a:pt x="28" y="94"/>
                </a:lnTo>
                <a:lnTo>
                  <a:pt x="28" y="94"/>
                </a:lnTo>
                <a:lnTo>
                  <a:pt x="28" y="94"/>
                </a:lnTo>
                <a:lnTo>
                  <a:pt x="28" y="93"/>
                </a:lnTo>
                <a:lnTo>
                  <a:pt x="28" y="93"/>
                </a:lnTo>
                <a:lnTo>
                  <a:pt x="30" y="91"/>
                </a:lnTo>
                <a:lnTo>
                  <a:pt x="30" y="91"/>
                </a:lnTo>
                <a:lnTo>
                  <a:pt x="30" y="93"/>
                </a:lnTo>
                <a:lnTo>
                  <a:pt x="30" y="93"/>
                </a:lnTo>
                <a:lnTo>
                  <a:pt x="31" y="93"/>
                </a:lnTo>
                <a:lnTo>
                  <a:pt x="31" y="93"/>
                </a:lnTo>
                <a:lnTo>
                  <a:pt x="33" y="93"/>
                </a:lnTo>
                <a:lnTo>
                  <a:pt x="33" y="93"/>
                </a:lnTo>
                <a:lnTo>
                  <a:pt x="33" y="93"/>
                </a:lnTo>
                <a:lnTo>
                  <a:pt x="34" y="93"/>
                </a:lnTo>
                <a:lnTo>
                  <a:pt x="36" y="93"/>
                </a:lnTo>
                <a:lnTo>
                  <a:pt x="36" y="93"/>
                </a:lnTo>
                <a:lnTo>
                  <a:pt x="36" y="93"/>
                </a:lnTo>
                <a:lnTo>
                  <a:pt x="36" y="94"/>
                </a:lnTo>
                <a:lnTo>
                  <a:pt x="36" y="94"/>
                </a:lnTo>
                <a:lnTo>
                  <a:pt x="37" y="94"/>
                </a:lnTo>
                <a:lnTo>
                  <a:pt x="37" y="94"/>
                </a:lnTo>
                <a:lnTo>
                  <a:pt x="38" y="94"/>
                </a:lnTo>
                <a:lnTo>
                  <a:pt x="38" y="93"/>
                </a:lnTo>
                <a:lnTo>
                  <a:pt x="40" y="93"/>
                </a:lnTo>
                <a:lnTo>
                  <a:pt x="40" y="93"/>
                </a:lnTo>
                <a:lnTo>
                  <a:pt x="38" y="93"/>
                </a:lnTo>
                <a:lnTo>
                  <a:pt x="38" y="93"/>
                </a:lnTo>
                <a:lnTo>
                  <a:pt x="38" y="93"/>
                </a:lnTo>
                <a:lnTo>
                  <a:pt x="37" y="91"/>
                </a:lnTo>
                <a:lnTo>
                  <a:pt x="37" y="91"/>
                </a:lnTo>
                <a:lnTo>
                  <a:pt x="37" y="91"/>
                </a:lnTo>
                <a:lnTo>
                  <a:pt x="37" y="91"/>
                </a:lnTo>
                <a:lnTo>
                  <a:pt x="37" y="91"/>
                </a:lnTo>
                <a:lnTo>
                  <a:pt x="38" y="91"/>
                </a:lnTo>
                <a:lnTo>
                  <a:pt x="40" y="91"/>
                </a:lnTo>
                <a:lnTo>
                  <a:pt x="41" y="91"/>
                </a:lnTo>
                <a:lnTo>
                  <a:pt x="41" y="90"/>
                </a:lnTo>
                <a:lnTo>
                  <a:pt x="43" y="90"/>
                </a:lnTo>
                <a:lnTo>
                  <a:pt x="43" y="88"/>
                </a:lnTo>
                <a:lnTo>
                  <a:pt x="41" y="88"/>
                </a:lnTo>
                <a:lnTo>
                  <a:pt x="41" y="87"/>
                </a:lnTo>
                <a:lnTo>
                  <a:pt x="41" y="87"/>
                </a:lnTo>
                <a:lnTo>
                  <a:pt x="41" y="87"/>
                </a:lnTo>
                <a:lnTo>
                  <a:pt x="40" y="87"/>
                </a:lnTo>
                <a:lnTo>
                  <a:pt x="40" y="87"/>
                </a:lnTo>
                <a:lnTo>
                  <a:pt x="40" y="87"/>
                </a:lnTo>
                <a:lnTo>
                  <a:pt x="40" y="87"/>
                </a:lnTo>
                <a:lnTo>
                  <a:pt x="40" y="87"/>
                </a:lnTo>
                <a:lnTo>
                  <a:pt x="40" y="87"/>
                </a:lnTo>
                <a:lnTo>
                  <a:pt x="38" y="87"/>
                </a:lnTo>
                <a:lnTo>
                  <a:pt x="38" y="87"/>
                </a:lnTo>
                <a:lnTo>
                  <a:pt x="38" y="87"/>
                </a:lnTo>
                <a:lnTo>
                  <a:pt x="38" y="87"/>
                </a:lnTo>
                <a:lnTo>
                  <a:pt x="38" y="87"/>
                </a:lnTo>
                <a:lnTo>
                  <a:pt x="38" y="87"/>
                </a:lnTo>
                <a:lnTo>
                  <a:pt x="37" y="87"/>
                </a:lnTo>
                <a:lnTo>
                  <a:pt x="37" y="88"/>
                </a:lnTo>
                <a:lnTo>
                  <a:pt x="36" y="88"/>
                </a:lnTo>
                <a:lnTo>
                  <a:pt x="36" y="88"/>
                </a:lnTo>
                <a:lnTo>
                  <a:pt x="34" y="88"/>
                </a:lnTo>
                <a:lnTo>
                  <a:pt x="34" y="88"/>
                </a:lnTo>
                <a:lnTo>
                  <a:pt x="34" y="88"/>
                </a:lnTo>
                <a:lnTo>
                  <a:pt x="34" y="88"/>
                </a:lnTo>
                <a:lnTo>
                  <a:pt x="34" y="87"/>
                </a:lnTo>
                <a:lnTo>
                  <a:pt x="34" y="87"/>
                </a:lnTo>
                <a:lnTo>
                  <a:pt x="33" y="87"/>
                </a:lnTo>
                <a:lnTo>
                  <a:pt x="33" y="87"/>
                </a:lnTo>
                <a:lnTo>
                  <a:pt x="33" y="88"/>
                </a:lnTo>
                <a:lnTo>
                  <a:pt x="33" y="88"/>
                </a:lnTo>
                <a:lnTo>
                  <a:pt x="33" y="88"/>
                </a:lnTo>
                <a:lnTo>
                  <a:pt x="31" y="88"/>
                </a:lnTo>
                <a:lnTo>
                  <a:pt x="31" y="87"/>
                </a:lnTo>
                <a:lnTo>
                  <a:pt x="31" y="88"/>
                </a:lnTo>
                <a:lnTo>
                  <a:pt x="30" y="88"/>
                </a:lnTo>
                <a:lnTo>
                  <a:pt x="30" y="88"/>
                </a:lnTo>
                <a:lnTo>
                  <a:pt x="28" y="88"/>
                </a:lnTo>
                <a:lnTo>
                  <a:pt x="28" y="88"/>
                </a:lnTo>
                <a:lnTo>
                  <a:pt x="28" y="88"/>
                </a:lnTo>
                <a:lnTo>
                  <a:pt x="28" y="88"/>
                </a:lnTo>
                <a:lnTo>
                  <a:pt x="28" y="88"/>
                </a:lnTo>
                <a:lnTo>
                  <a:pt x="27" y="88"/>
                </a:lnTo>
                <a:lnTo>
                  <a:pt x="27" y="88"/>
                </a:lnTo>
                <a:lnTo>
                  <a:pt x="26" y="88"/>
                </a:lnTo>
                <a:lnTo>
                  <a:pt x="26" y="88"/>
                </a:lnTo>
                <a:lnTo>
                  <a:pt x="26" y="88"/>
                </a:lnTo>
                <a:lnTo>
                  <a:pt x="26" y="88"/>
                </a:lnTo>
                <a:lnTo>
                  <a:pt x="24" y="88"/>
                </a:lnTo>
                <a:lnTo>
                  <a:pt x="24" y="88"/>
                </a:lnTo>
                <a:lnTo>
                  <a:pt x="24" y="88"/>
                </a:lnTo>
                <a:lnTo>
                  <a:pt x="24" y="88"/>
                </a:lnTo>
                <a:lnTo>
                  <a:pt x="24" y="88"/>
                </a:lnTo>
                <a:lnTo>
                  <a:pt x="24" y="88"/>
                </a:lnTo>
                <a:lnTo>
                  <a:pt x="24" y="88"/>
                </a:lnTo>
                <a:lnTo>
                  <a:pt x="23" y="90"/>
                </a:lnTo>
                <a:lnTo>
                  <a:pt x="21" y="90"/>
                </a:lnTo>
                <a:lnTo>
                  <a:pt x="21" y="91"/>
                </a:lnTo>
                <a:lnTo>
                  <a:pt x="20" y="91"/>
                </a:lnTo>
                <a:lnTo>
                  <a:pt x="20" y="91"/>
                </a:lnTo>
                <a:lnTo>
                  <a:pt x="18" y="91"/>
                </a:lnTo>
                <a:lnTo>
                  <a:pt x="18" y="91"/>
                </a:lnTo>
                <a:lnTo>
                  <a:pt x="18" y="91"/>
                </a:lnTo>
                <a:lnTo>
                  <a:pt x="20" y="90"/>
                </a:lnTo>
                <a:lnTo>
                  <a:pt x="20" y="90"/>
                </a:lnTo>
                <a:lnTo>
                  <a:pt x="21" y="90"/>
                </a:lnTo>
                <a:lnTo>
                  <a:pt x="21" y="90"/>
                </a:lnTo>
                <a:lnTo>
                  <a:pt x="21" y="90"/>
                </a:lnTo>
                <a:lnTo>
                  <a:pt x="21" y="88"/>
                </a:lnTo>
                <a:lnTo>
                  <a:pt x="21" y="88"/>
                </a:lnTo>
                <a:lnTo>
                  <a:pt x="20" y="88"/>
                </a:lnTo>
                <a:lnTo>
                  <a:pt x="20" y="88"/>
                </a:lnTo>
                <a:lnTo>
                  <a:pt x="20" y="88"/>
                </a:lnTo>
                <a:lnTo>
                  <a:pt x="18" y="88"/>
                </a:lnTo>
                <a:lnTo>
                  <a:pt x="18" y="90"/>
                </a:lnTo>
                <a:lnTo>
                  <a:pt x="18" y="90"/>
                </a:lnTo>
                <a:lnTo>
                  <a:pt x="18" y="90"/>
                </a:lnTo>
                <a:lnTo>
                  <a:pt x="18" y="90"/>
                </a:lnTo>
                <a:lnTo>
                  <a:pt x="17" y="90"/>
                </a:lnTo>
                <a:lnTo>
                  <a:pt x="17" y="90"/>
                </a:lnTo>
                <a:lnTo>
                  <a:pt x="17" y="88"/>
                </a:lnTo>
                <a:lnTo>
                  <a:pt x="16" y="88"/>
                </a:lnTo>
                <a:lnTo>
                  <a:pt x="16" y="88"/>
                </a:lnTo>
                <a:lnTo>
                  <a:pt x="16" y="90"/>
                </a:lnTo>
                <a:lnTo>
                  <a:pt x="16" y="90"/>
                </a:lnTo>
                <a:lnTo>
                  <a:pt x="16" y="90"/>
                </a:lnTo>
                <a:lnTo>
                  <a:pt x="14" y="90"/>
                </a:lnTo>
                <a:lnTo>
                  <a:pt x="13" y="90"/>
                </a:lnTo>
                <a:lnTo>
                  <a:pt x="13" y="90"/>
                </a:lnTo>
                <a:lnTo>
                  <a:pt x="11" y="90"/>
                </a:lnTo>
                <a:lnTo>
                  <a:pt x="11" y="90"/>
                </a:lnTo>
                <a:lnTo>
                  <a:pt x="11" y="90"/>
                </a:lnTo>
                <a:lnTo>
                  <a:pt x="11" y="90"/>
                </a:lnTo>
                <a:lnTo>
                  <a:pt x="10" y="90"/>
                </a:lnTo>
                <a:lnTo>
                  <a:pt x="10" y="90"/>
                </a:lnTo>
                <a:lnTo>
                  <a:pt x="10" y="90"/>
                </a:lnTo>
                <a:lnTo>
                  <a:pt x="10" y="90"/>
                </a:lnTo>
                <a:lnTo>
                  <a:pt x="8" y="90"/>
                </a:lnTo>
                <a:lnTo>
                  <a:pt x="8" y="88"/>
                </a:lnTo>
                <a:lnTo>
                  <a:pt x="8" y="88"/>
                </a:lnTo>
                <a:lnTo>
                  <a:pt x="10" y="88"/>
                </a:lnTo>
                <a:lnTo>
                  <a:pt x="10" y="88"/>
                </a:lnTo>
                <a:lnTo>
                  <a:pt x="11" y="88"/>
                </a:lnTo>
                <a:lnTo>
                  <a:pt x="11" y="88"/>
                </a:lnTo>
                <a:lnTo>
                  <a:pt x="13" y="88"/>
                </a:lnTo>
                <a:lnTo>
                  <a:pt x="13" y="88"/>
                </a:lnTo>
                <a:lnTo>
                  <a:pt x="13" y="88"/>
                </a:lnTo>
                <a:lnTo>
                  <a:pt x="13" y="88"/>
                </a:lnTo>
                <a:lnTo>
                  <a:pt x="14" y="88"/>
                </a:lnTo>
                <a:lnTo>
                  <a:pt x="14" y="88"/>
                </a:lnTo>
                <a:lnTo>
                  <a:pt x="14" y="88"/>
                </a:lnTo>
                <a:lnTo>
                  <a:pt x="16" y="88"/>
                </a:lnTo>
                <a:lnTo>
                  <a:pt x="16" y="88"/>
                </a:lnTo>
                <a:lnTo>
                  <a:pt x="16" y="88"/>
                </a:lnTo>
                <a:lnTo>
                  <a:pt x="16" y="88"/>
                </a:lnTo>
                <a:lnTo>
                  <a:pt x="17" y="88"/>
                </a:lnTo>
                <a:lnTo>
                  <a:pt x="18" y="88"/>
                </a:lnTo>
                <a:lnTo>
                  <a:pt x="18" y="87"/>
                </a:lnTo>
                <a:lnTo>
                  <a:pt x="20" y="86"/>
                </a:lnTo>
                <a:lnTo>
                  <a:pt x="20" y="86"/>
                </a:lnTo>
                <a:lnTo>
                  <a:pt x="18" y="86"/>
                </a:lnTo>
                <a:lnTo>
                  <a:pt x="18" y="86"/>
                </a:lnTo>
                <a:lnTo>
                  <a:pt x="18" y="86"/>
                </a:lnTo>
                <a:lnTo>
                  <a:pt x="17" y="86"/>
                </a:lnTo>
                <a:lnTo>
                  <a:pt x="17" y="86"/>
                </a:lnTo>
                <a:lnTo>
                  <a:pt x="16" y="87"/>
                </a:lnTo>
                <a:lnTo>
                  <a:pt x="14" y="87"/>
                </a:lnTo>
                <a:lnTo>
                  <a:pt x="14" y="87"/>
                </a:lnTo>
                <a:lnTo>
                  <a:pt x="14" y="87"/>
                </a:lnTo>
                <a:lnTo>
                  <a:pt x="14" y="86"/>
                </a:lnTo>
                <a:lnTo>
                  <a:pt x="13" y="86"/>
                </a:lnTo>
                <a:lnTo>
                  <a:pt x="13" y="86"/>
                </a:lnTo>
                <a:lnTo>
                  <a:pt x="13" y="86"/>
                </a:lnTo>
                <a:lnTo>
                  <a:pt x="13" y="87"/>
                </a:lnTo>
                <a:lnTo>
                  <a:pt x="11" y="87"/>
                </a:lnTo>
                <a:lnTo>
                  <a:pt x="11" y="87"/>
                </a:lnTo>
                <a:lnTo>
                  <a:pt x="13" y="86"/>
                </a:lnTo>
                <a:lnTo>
                  <a:pt x="13" y="86"/>
                </a:lnTo>
                <a:lnTo>
                  <a:pt x="14" y="86"/>
                </a:lnTo>
                <a:lnTo>
                  <a:pt x="16" y="84"/>
                </a:lnTo>
                <a:lnTo>
                  <a:pt x="16" y="84"/>
                </a:lnTo>
                <a:lnTo>
                  <a:pt x="16" y="84"/>
                </a:lnTo>
                <a:lnTo>
                  <a:pt x="17" y="84"/>
                </a:lnTo>
                <a:lnTo>
                  <a:pt x="17" y="86"/>
                </a:lnTo>
                <a:lnTo>
                  <a:pt x="18" y="86"/>
                </a:lnTo>
                <a:lnTo>
                  <a:pt x="18" y="86"/>
                </a:lnTo>
                <a:lnTo>
                  <a:pt x="18" y="84"/>
                </a:lnTo>
                <a:lnTo>
                  <a:pt x="18" y="84"/>
                </a:lnTo>
                <a:lnTo>
                  <a:pt x="18" y="84"/>
                </a:lnTo>
                <a:lnTo>
                  <a:pt x="18" y="84"/>
                </a:lnTo>
                <a:lnTo>
                  <a:pt x="18" y="84"/>
                </a:lnTo>
                <a:lnTo>
                  <a:pt x="18" y="84"/>
                </a:lnTo>
                <a:lnTo>
                  <a:pt x="20" y="86"/>
                </a:lnTo>
                <a:lnTo>
                  <a:pt x="20" y="86"/>
                </a:lnTo>
                <a:lnTo>
                  <a:pt x="20" y="84"/>
                </a:lnTo>
                <a:lnTo>
                  <a:pt x="20" y="84"/>
                </a:lnTo>
                <a:lnTo>
                  <a:pt x="20" y="84"/>
                </a:lnTo>
                <a:lnTo>
                  <a:pt x="21" y="84"/>
                </a:lnTo>
                <a:lnTo>
                  <a:pt x="21" y="84"/>
                </a:lnTo>
                <a:lnTo>
                  <a:pt x="21" y="84"/>
                </a:lnTo>
                <a:lnTo>
                  <a:pt x="21" y="84"/>
                </a:lnTo>
                <a:lnTo>
                  <a:pt x="21" y="83"/>
                </a:lnTo>
                <a:lnTo>
                  <a:pt x="21" y="83"/>
                </a:lnTo>
                <a:lnTo>
                  <a:pt x="23" y="83"/>
                </a:lnTo>
                <a:lnTo>
                  <a:pt x="24" y="83"/>
                </a:lnTo>
                <a:lnTo>
                  <a:pt x="24" y="81"/>
                </a:lnTo>
                <a:lnTo>
                  <a:pt x="26" y="81"/>
                </a:lnTo>
                <a:lnTo>
                  <a:pt x="26" y="81"/>
                </a:lnTo>
                <a:lnTo>
                  <a:pt x="26" y="81"/>
                </a:lnTo>
                <a:lnTo>
                  <a:pt x="27" y="83"/>
                </a:lnTo>
                <a:lnTo>
                  <a:pt x="27" y="83"/>
                </a:lnTo>
                <a:lnTo>
                  <a:pt x="27" y="84"/>
                </a:lnTo>
                <a:lnTo>
                  <a:pt x="27" y="84"/>
                </a:lnTo>
                <a:lnTo>
                  <a:pt x="28" y="83"/>
                </a:lnTo>
                <a:lnTo>
                  <a:pt x="28" y="83"/>
                </a:lnTo>
                <a:lnTo>
                  <a:pt x="28" y="84"/>
                </a:lnTo>
                <a:lnTo>
                  <a:pt x="30" y="84"/>
                </a:lnTo>
                <a:lnTo>
                  <a:pt x="30" y="83"/>
                </a:lnTo>
                <a:lnTo>
                  <a:pt x="31" y="83"/>
                </a:lnTo>
                <a:lnTo>
                  <a:pt x="31" y="83"/>
                </a:lnTo>
                <a:lnTo>
                  <a:pt x="31" y="83"/>
                </a:lnTo>
                <a:lnTo>
                  <a:pt x="30" y="83"/>
                </a:lnTo>
                <a:lnTo>
                  <a:pt x="30" y="83"/>
                </a:lnTo>
                <a:lnTo>
                  <a:pt x="30" y="83"/>
                </a:lnTo>
                <a:lnTo>
                  <a:pt x="31" y="81"/>
                </a:lnTo>
                <a:lnTo>
                  <a:pt x="31" y="81"/>
                </a:lnTo>
                <a:lnTo>
                  <a:pt x="31" y="81"/>
                </a:lnTo>
                <a:lnTo>
                  <a:pt x="31" y="81"/>
                </a:lnTo>
                <a:lnTo>
                  <a:pt x="31" y="81"/>
                </a:lnTo>
                <a:lnTo>
                  <a:pt x="31" y="81"/>
                </a:lnTo>
                <a:lnTo>
                  <a:pt x="31" y="81"/>
                </a:lnTo>
                <a:lnTo>
                  <a:pt x="30" y="80"/>
                </a:lnTo>
                <a:lnTo>
                  <a:pt x="30" y="78"/>
                </a:lnTo>
                <a:lnTo>
                  <a:pt x="30" y="78"/>
                </a:lnTo>
                <a:lnTo>
                  <a:pt x="31" y="78"/>
                </a:lnTo>
                <a:lnTo>
                  <a:pt x="31" y="78"/>
                </a:lnTo>
                <a:lnTo>
                  <a:pt x="33" y="78"/>
                </a:lnTo>
                <a:lnTo>
                  <a:pt x="33" y="78"/>
                </a:lnTo>
                <a:lnTo>
                  <a:pt x="33" y="80"/>
                </a:lnTo>
                <a:lnTo>
                  <a:pt x="33" y="80"/>
                </a:lnTo>
                <a:lnTo>
                  <a:pt x="31" y="80"/>
                </a:lnTo>
                <a:lnTo>
                  <a:pt x="31" y="80"/>
                </a:lnTo>
                <a:lnTo>
                  <a:pt x="31" y="80"/>
                </a:lnTo>
                <a:lnTo>
                  <a:pt x="31" y="80"/>
                </a:lnTo>
                <a:lnTo>
                  <a:pt x="31" y="81"/>
                </a:lnTo>
                <a:lnTo>
                  <a:pt x="31" y="81"/>
                </a:lnTo>
                <a:lnTo>
                  <a:pt x="31" y="81"/>
                </a:lnTo>
                <a:lnTo>
                  <a:pt x="31" y="81"/>
                </a:lnTo>
                <a:lnTo>
                  <a:pt x="33" y="83"/>
                </a:lnTo>
                <a:lnTo>
                  <a:pt x="33" y="83"/>
                </a:lnTo>
                <a:lnTo>
                  <a:pt x="33" y="83"/>
                </a:lnTo>
                <a:lnTo>
                  <a:pt x="34" y="83"/>
                </a:lnTo>
                <a:lnTo>
                  <a:pt x="34" y="83"/>
                </a:lnTo>
                <a:lnTo>
                  <a:pt x="34" y="83"/>
                </a:lnTo>
                <a:lnTo>
                  <a:pt x="34" y="83"/>
                </a:lnTo>
                <a:lnTo>
                  <a:pt x="36" y="81"/>
                </a:lnTo>
                <a:lnTo>
                  <a:pt x="36" y="81"/>
                </a:lnTo>
                <a:lnTo>
                  <a:pt x="37" y="83"/>
                </a:lnTo>
                <a:lnTo>
                  <a:pt x="37" y="83"/>
                </a:lnTo>
                <a:lnTo>
                  <a:pt x="38" y="83"/>
                </a:lnTo>
                <a:lnTo>
                  <a:pt x="38" y="81"/>
                </a:lnTo>
                <a:lnTo>
                  <a:pt x="40" y="81"/>
                </a:lnTo>
                <a:lnTo>
                  <a:pt x="41" y="81"/>
                </a:lnTo>
                <a:lnTo>
                  <a:pt x="41" y="81"/>
                </a:lnTo>
                <a:lnTo>
                  <a:pt x="41" y="80"/>
                </a:lnTo>
                <a:lnTo>
                  <a:pt x="41" y="80"/>
                </a:lnTo>
                <a:lnTo>
                  <a:pt x="41" y="80"/>
                </a:lnTo>
                <a:lnTo>
                  <a:pt x="41" y="80"/>
                </a:lnTo>
                <a:lnTo>
                  <a:pt x="41" y="80"/>
                </a:lnTo>
                <a:lnTo>
                  <a:pt x="43" y="81"/>
                </a:lnTo>
                <a:lnTo>
                  <a:pt x="43" y="81"/>
                </a:lnTo>
                <a:lnTo>
                  <a:pt x="43" y="81"/>
                </a:lnTo>
                <a:lnTo>
                  <a:pt x="44" y="80"/>
                </a:lnTo>
                <a:lnTo>
                  <a:pt x="44" y="80"/>
                </a:lnTo>
                <a:lnTo>
                  <a:pt x="44" y="80"/>
                </a:lnTo>
                <a:lnTo>
                  <a:pt x="44" y="80"/>
                </a:lnTo>
                <a:lnTo>
                  <a:pt x="44" y="80"/>
                </a:lnTo>
                <a:lnTo>
                  <a:pt x="44" y="78"/>
                </a:lnTo>
                <a:lnTo>
                  <a:pt x="44" y="78"/>
                </a:lnTo>
                <a:lnTo>
                  <a:pt x="44" y="78"/>
                </a:lnTo>
                <a:lnTo>
                  <a:pt x="46" y="77"/>
                </a:lnTo>
                <a:lnTo>
                  <a:pt x="46" y="77"/>
                </a:lnTo>
                <a:lnTo>
                  <a:pt x="44" y="77"/>
                </a:lnTo>
                <a:lnTo>
                  <a:pt x="44" y="77"/>
                </a:lnTo>
                <a:lnTo>
                  <a:pt x="44" y="77"/>
                </a:lnTo>
                <a:lnTo>
                  <a:pt x="44" y="77"/>
                </a:lnTo>
                <a:lnTo>
                  <a:pt x="44" y="77"/>
                </a:lnTo>
                <a:lnTo>
                  <a:pt x="44" y="77"/>
                </a:lnTo>
                <a:lnTo>
                  <a:pt x="44" y="77"/>
                </a:lnTo>
                <a:lnTo>
                  <a:pt x="44" y="78"/>
                </a:lnTo>
                <a:lnTo>
                  <a:pt x="43" y="77"/>
                </a:lnTo>
                <a:lnTo>
                  <a:pt x="43" y="77"/>
                </a:lnTo>
                <a:lnTo>
                  <a:pt x="44" y="77"/>
                </a:lnTo>
                <a:lnTo>
                  <a:pt x="44" y="76"/>
                </a:lnTo>
                <a:lnTo>
                  <a:pt x="44" y="76"/>
                </a:lnTo>
                <a:lnTo>
                  <a:pt x="44" y="76"/>
                </a:lnTo>
                <a:lnTo>
                  <a:pt x="43" y="76"/>
                </a:lnTo>
                <a:lnTo>
                  <a:pt x="41" y="76"/>
                </a:lnTo>
                <a:lnTo>
                  <a:pt x="41" y="76"/>
                </a:lnTo>
                <a:lnTo>
                  <a:pt x="41" y="76"/>
                </a:lnTo>
                <a:lnTo>
                  <a:pt x="41" y="76"/>
                </a:lnTo>
                <a:lnTo>
                  <a:pt x="40" y="76"/>
                </a:lnTo>
                <a:lnTo>
                  <a:pt x="40" y="76"/>
                </a:lnTo>
                <a:lnTo>
                  <a:pt x="40" y="76"/>
                </a:lnTo>
                <a:lnTo>
                  <a:pt x="38" y="76"/>
                </a:lnTo>
                <a:lnTo>
                  <a:pt x="38" y="76"/>
                </a:lnTo>
                <a:lnTo>
                  <a:pt x="37" y="78"/>
                </a:lnTo>
                <a:lnTo>
                  <a:pt x="37" y="78"/>
                </a:lnTo>
                <a:lnTo>
                  <a:pt x="37" y="78"/>
                </a:lnTo>
                <a:lnTo>
                  <a:pt x="37" y="78"/>
                </a:lnTo>
                <a:lnTo>
                  <a:pt x="37" y="78"/>
                </a:lnTo>
                <a:lnTo>
                  <a:pt x="36" y="78"/>
                </a:lnTo>
                <a:lnTo>
                  <a:pt x="36" y="78"/>
                </a:lnTo>
                <a:lnTo>
                  <a:pt x="37" y="78"/>
                </a:lnTo>
                <a:lnTo>
                  <a:pt x="37" y="78"/>
                </a:lnTo>
                <a:lnTo>
                  <a:pt x="37" y="77"/>
                </a:lnTo>
                <a:lnTo>
                  <a:pt x="36" y="77"/>
                </a:lnTo>
                <a:lnTo>
                  <a:pt x="36" y="77"/>
                </a:lnTo>
                <a:lnTo>
                  <a:pt x="37" y="77"/>
                </a:lnTo>
                <a:lnTo>
                  <a:pt x="37" y="77"/>
                </a:lnTo>
                <a:lnTo>
                  <a:pt x="37" y="77"/>
                </a:lnTo>
                <a:lnTo>
                  <a:pt x="37" y="76"/>
                </a:lnTo>
                <a:lnTo>
                  <a:pt x="37" y="76"/>
                </a:lnTo>
                <a:lnTo>
                  <a:pt x="36" y="76"/>
                </a:lnTo>
                <a:lnTo>
                  <a:pt x="36" y="76"/>
                </a:lnTo>
                <a:lnTo>
                  <a:pt x="36" y="76"/>
                </a:lnTo>
                <a:lnTo>
                  <a:pt x="34" y="76"/>
                </a:lnTo>
                <a:lnTo>
                  <a:pt x="33" y="76"/>
                </a:lnTo>
                <a:lnTo>
                  <a:pt x="33" y="76"/>
                </a:lnTo>
                <a:lnTo>
                  <a:pt x="34" y="76"/>
                </a:lnTo>
                <a:lnTo>
                  <a:pt x="33" y="76"/>
                </a:lnTo>
                <a:lnTo>
                  <a:pt x="33" y="76"/>
                </a:lnTo>
                <a:lnTo>
                  <a:pt x="33" y="76"/>
                </a:lnTo>
                <a:lnTo>
                  <a:pt x="33" y="76"/>
                </a:lnTo>
                <a:lnTo>
                  <a:pt x="33" y="76"/>
                </a:lnTo>
                <a:lnTo>
                  <a:pt x="31" y="77"/>
                </a:lnTo>
                <a:lnTo>
                  <a:pt x="31" y="77"/>
                </a:lnTo>
                <a:lnTo>
                  <a:pt x="31" y="77"/>
                </a:lnTo>
                <a:lnTo>
                  <a:pt x="31" y="76"/>
                </a:lnTo>
                <a:lnTo>
                  <a:pt x="31" y="74"/>
                </a:lnTo>
                <a:lnTo>
                  <a:pt x="31" y="74"/>
                </a:lnTo>
                <a:lnTo>
                  <a:pt x="30" y="73"/>
                </a:lnTo>
                <a:lnTo>
                  <a:pt x="30" y="74"/>
                </a:lnTo>
                <a:lnTo>
                  <a:pt x="30" y="74"/>
                </a:lnTo>
                <a:lnTo>
                  <a:pt x="30" y="73"/>
                </a:lnTo>
                <a:lnTo>
                  <a:pt x="30" y="73"/>
                </a:lnTo>
                <a:lnTo>
                  <a:pt x="30" y="73"/>
                </a:lnTo>
                <a:lnTo>
                  <a:pt x="30" y="73"/>
                </a:lnTo>
                <a:lnTo>
                  <a:pt x="30" y="73"/>
                </a:lnTo>
                <a:lnTo>
                  <a:pt x="28" y="71"/>
                </a:lnTo>
                <a:lnTo>
                  <a:pt x="28" y="71"/>
                </a:lnTo>
                <a:lnTo>
                  <a:pt x="28" y="71"/>
                </a:lnTo>
                <a:lnTo>
                  <a:pt x="30" y="71"/>
                </a:lnTo>
                <a:lnTo>
                  <a:pt x="30" y="73"/>
                </a:lnTo>
                <a:lnTo>
                  <a:pt x="30" y="71"/>
                </a:lnTo>
                <a:lnTo>
                  <a:pt x="30" y="71"/>
                </a:lnTo>
                <a:lnTo>
                  <a:pt x="30" y="71"/>
                </a:lnTo>
                <a:lnTo>
                  <a:pt x="30" y="71"/>
                </a:lnTo>
                <a:lnTo>
                  <a:pt x="28" y="70"/>
                </a:lnTo>
                <a:lnTo>
                  <a:pt x="30" y="70"/>
                </a:lnTo>
                <a:lnTo>
                  <a:pt x="30" y="70"/>
                </a:lnTo>
                <a:lnTo>
                  <a:pt x="30" y="70"/>
                </a:lnTo>
                <a:lnTo>
                  <a:pt x="28" y="70"/>
                </a:lnTo>
                <a:lnTo>
                  <a:pt x="28" y="70"/>
                </a:lnTo>
                <a:lnTo>
                  <a:pt x="28" y="70"/>
                </a:lnTo>
                <a:lnTo>
                  <a:pt x="28" y="70"/>
                </a:lnTo>
                <a:lnTo>
                  <a:pt x="28" y="70"/>
                </a:lnTo>
                <a:lnTo>
                  <a:pt x="28" y="70"/>
                </a:lnTo>
                <a:lnTo>
                  <a:pt x="27" y="70"/>
                </a:lnTo>
                <a:lnTo>
                  <a:pt x="27" y="70"/>
                </a:lnTo>
                <a:lnTo>
                  <a:pt x="26" y="70"/>
                </a:lnTo>
                <a:lnTo>
                  <a:pt x="26" y="70"/>
                </a:lnTo>
                <a:lnTo>
                  <a:pt x="26" y="70"/>
                </a:lnTo>
                <a:lnTo>
                  <a:pt x="26" y="70"/>
                </a:lnTo>
                <a:lnTo>
                  <a:pt x="26" y="70"/>
                </a:lnTo>
                <a:lnTo>
                  <a:pt x="26" y="71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1"/>
                </a:lnTo>
                <a:lnTo>
                  <a:pt x="26" y="71"/>
                </a:lnTo>
                <a:lnTo>
                  <a:pt x="26" y="73"/>
                </a:lnTo>
                <a:lnTo>
                  <a:pt x="24" y="73"/>
                </a:lnTo>
                <a:lnTo>
                  <a:pt x="23" y="70"/>
                </a:lnTo>
                <a:lnTo>
                  <a:pt x="23" y="70"/>
                </a:lnTo>
                <a:lnTo>
                  <a:pt x="23" y="71"/>
                </a:lnTo>
                <a:lnTo>
                  <a:pt x="23" y="71"/>
                </a:lnTo>
                <a:lnTo>
                  <a:pt x="23" y="73"/>
                </a:lnTo>
                <a:lnTo>
                  <a:pt x="23" y="73"/>
                </a:lnTo>
                <a:lnTo>
                  <a:pt x="23" y="71"/>
                </a:lnTo>
                <a:lnTo>
                  <a:pt x="21" y="71"/>
                </a:lnTo>
                <a:lnTo>
                  <a:pt x="21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18" y="71"/>
                </a:lnTo>
                <a:lnTo>
                  <a:pt x="18" y="71"/>
                </a:lnTo>
                <a:lnTo>
                  <a:pt x="17" y="73"/>
                </a:lnTo>
                <a:lnTo>
                  <a:pt x="17" y="73"/>
                </a:lnTo>
                <a:lnTo>
                  <a:pt x="17" y="73"/>
                </a:lnTo>
                <a:lnTo>
                  <a:pt x="16" y="73"/>
                </a:lnTo>
                <a:lnTo>
                  <a:pt x="16" y="73"/>
                </a:lnTo>
                <a:lnTo>
                  <a:pt x="14" y="73"/>
                </a:lnTo>
                <a:lnTo>
                  <a:pt x="14" y="73"/>
                </a:lnTo>
                <a:lnTo>
                  <a:pt x="14" y="73"/>
                </a:lnTo>
                <a:lnTo>
                  <a:pt x="13" y="74"/>
                </a:lnTo>
                <a:lnTo>
                  <a:pt x="13" y="74"/>
                </a:lnTo>
                <a:lnTo>
                  <a:pt x="13" y="74"/>
                </a:lnTo>
                <a:lnTo>
                  <a:pt x="11" y="74"/>
                </a:lnTo>
                <a:lnTo>
                  <a:pt x="11" y="76"/>
                </a:lnTo>
                <a:lnTo>
                  <a:pt x="11" y="76"/>
                </a:lnTo>
                <a:lnTo>
                  <a:pt x="11" y="76"/>
                </a:lnTo>
                <a:lnTo>
                  <a:pt x="10" y="76"/>
                </a:lnTo>
                <a:lnTo>
                  <a:pt x="10" y="76"/>
                </a:lnTo>
                <a:lnTo>
                  <a:pt x="8" y="76"/>
                </a:lnTo>
                <a:lnTo>
                  <a:pt x="8" y="76"/>
                </a:lnTo>
                <a:lnTo>
                  <a:pt x="10" y="76"/>
                </a:lnTo>
                <a:lnTo>
                  <a:pt x="10" y="74"/>
                </a:lnTo>
                <a:lnTo>
                  <a:pt x="10" y="74"/>
                </a:lnTo>
                <a:lnTo>
                  <a:pt x="8" y="73"/>
                </a:lnTo>
                <a:lnTo>
                  <a:pt x="10" y="73"/>
                </a:lnTo>
                <a:lnTo>
                  <a:pt x="10" y="73"/>
                </a:lnTo>
                <a:lnTo>
                  <a:pt x="10" y="73"/>
                </a:lnTo>
                <a:lnTo>
                  <a:pt x="10" y="71"/>
                </a:lnTo>
                <a:lnTo>
                  <a:pt x="10" y="71"/>
                </a:lnTo>
                <a:lnTo>
                  <a:pt x="10" y="71"/>
                </a:lnTo>
                <a:lnTo>
                  <a:pt x="10" y="71"/>
                </a:lnTo>
                <a:lnTo>
                  <a:pt x="10" y="71"/>
                </a:lnTo>
                <a:lnTo>
                  <a:pt x="10" y="70"/>
                </a:lnTo>
                <a:lnTo>
                  <a:pt x="13" y="70"/>
                </a:lnTo>
                <a:lnTo>
                  <a:pt x="13" y="69"/>
                </a:lnTo>
                <a:lnTo>
                  <a:pt x="13" y="69"/>
                </a:lnTo>
                <a:lnTo>
                  <a:pt x="13" y="69"/>
                </a:lnTo>
                <a:lnTo>
                  <a:pt x="13" y="67"/>
                </a:lnTo>
                <a:lnTo>
                  <a:pt x="13" y="67"/>
                </a:lnTo>
                <a:lnTo>
                  <a:pt x="13" y="67"/>
                </a:lnTo>
                <a:lnTo>
                  <a:pt x="14" y="69"/>
                </a:lnTo>
                <a:lnTo>
                  <a:pt x="14" y="69"/>
                </a:lnTo>
                <a:lnTo>
                  <a:pt x="16" y="69"/>
                </a:lnTo>
                <a:lnTo>
                  <a:pt x="16" y="69"/>
                </a:lnTo>
                <a:lnTo>
                  <a:pt x="17" y="69"/>
                </a:lnTo>
                <a:lnTo>
                  <a:pt x="18" y="69"/>
                </a:lnTo>
                <a:lnTo>
                  <a:pt x="20" y="67"/>
                </a:lnTo>
                <a:lnTo>
                  <a:pt x="20" y="67"/>
                </a:lnTo>
                <a:lnTo>
                  <a:pt x="21" y="67"/>
                </a:lnTo>
                <a:lnTo>
                  <a:pt x="21" y="67"/>
                </a:lnTo>
                <a:lnTo>
                  <a:pt x="21" y="67"/>
                </a:lnTo>
                <a:lnTo>
                  <a:pt x="23" y="67"/>
                </a:lnTo>
                <a:lnTo>
                  <a:pt x="24" y="67"/>
                </a:lnTo>
                <a:lnTo>
                  <a:pt x="24" y="67"/>
                </a:lnTo>
                <a:lnTo>
                  <a:pt x="24" y="67"/>
                </a:lnTo>
                <a:lnTo>
                  <a:pt x="24" y="67"/>
                </a:lnTo>
                <a:lnTo>
                  <a:pt x="24" y="66"/>
                </a:lnTo>
                <a:lnTo>
                  <a:pt x="24" y="66"/>
                </a:lnTo>
                <a:lnTo>
                  <a:pt x="24" y="66"/>
                </a:lnTo>
                <a:lnTo>
                  <a:pt x="26" y="66"/>
                </a:lnTo>
                <a:lnTo>
                  <a:pt x="26" y="66"/>
                </a:lnTo>
                <a:lnTo>
                  <a:pt x="27" y="66"/>
                </a:lnTo>
                <a:lnTo>
                  <a:pt x="27" y="64"/>
                </a:lnTo>
                <a:lnTo>
                  <a:pt x="27" y="66"/>
                </a:lnTo>
                <a:lnTo>
                  <a:pt x="27" y="66"/>
                </a:lnTo>
                <a:lnTo>
                  <a:pt x="28" y="66"/>
                </a:lnTo>
                <a:lnTo>
                  <a:pt x="28" y="66"/>
                </a:lnTo>
                <a:lnTo>
                  <a:pt x="30" y="66"/>
                </a:lnTo>
                <a:lnTo>
                  <a:pt x="31" y="66"/>
                </a:lnTo>
                <a:lnTo>
                  <a:pt x="33" y="64"/>
                </a:lnTo>
                <a:lnTo>
                  <a:pt x="33" y="64"/>
                </a:lnTo>
                <a:lnTo>
                  <a:pt x="33" y="64"/>
                </a:lnTo>
                <a:lnTo>
                  <a:pt x="33" y="64"/>
                </a:lnTo>
                <a:lnTo>
                  <a:pt x="34" y="64"/>
                </a:lnTo>
                <a:lnTo>
                  <a:pt x="36" y="64"/>
                </a:lnTo>
                <a:lnTo>
                  <a:pt x="36" y="64"/>
                </a:lnTo>
                <a:lnTo>
                  <a:pt x="37" y="63"/>
                </a:lnTo>
                <a:lnTo>
                  <a:pt x="37" y="63"/>
                </a:lnTo>
                <a:lnTo>
                  <a:pt x="37" y="63"/>
                </a:lnTo>
                <a:lnTo>
                  <a:pt x="37" y="63"/>
                </a:lnTo>
                <a:lnTo>
                  <a:pt x="37" y="63"/>
                </a:lnTo>
                <a:lnTo>
                  <a:pt x="37" y="61"/>
                </a:lnTo>
                <a:lnTo>
                  <a:pt x="38" y="61"/>
                </a:lnTo>
                <a:lnTo>
                  <a:pt x="38" y="61"/>
                </a:lnTo>
                <a:lnTo>
                  <a:pt x="38" y="61"/>
                </a:lnTo>
                <a:lnTo>
                  <a:pt x="38" y="61"/>
                </a:lnTo>
                <a:lnTo>
                  <a:pt x="40" y="61"/>
                </a:lnTo>
                <a:lnTo>
                  <a:pt x="40" y="61"/>
                </a:lnTo>
                <a:lnTo>
                  <a:pt x="40" y="60"/>
                </a:lnTo>
                <a:lnTo>
                  <a:pt x="40" y="60"/>
                </a:lnTo>
                <a:lnTo>
                  <a:pt x="40" y="60"/>
                </a:lnTo>
                <a:lnTo>
                  <a:pt x="40" y="59"/>
                </a:lnTo>
                <a:lnTo>
                  <a:pt x="40" y="59"/>
                </a:lnTo>
                <a:lnTo>
                  <a:pt x="40" y="59"/>
                </a:lnTo>
                <a:lnTo>
                  <a:pt x="40" y="56"/>
                </a:lnTo>
                <a:lnTo>
                  <a:pt x="40" y="56"/>
                </a:lnTo>
                <a:lnTo>
                  <a:pt x="38" y="56"/>
                </a:lnTo>
                <a:lnTo>
                  <a:pt x="38" y="57"/>
                </a:lnTo>
                <a:lnTo>
                  <a:pt x="38" y="57"/>
                </a:lnTo>
                <a:lnTo>
                  <a:pt x="38" y="57"/>
                </a:lnTo>
                <a:lnTo>
                  <a:pt x="37" y="57"/>
                </a:lnTo>
                <a:lnTo>
                  <a:pt x="37" y="57"/>
                </a:lnTo>
                <a:lnTo>
                  <a:pt x="37" y="57"/>
                </a:lnTo>
                <a:lnTo>
                  <a:pt x="37" y="56"/>
                </a:lnTo>
                <a:lnTo>
                  <a:pt x="37" y="54"/>
                </a:lnTo>
                <a:lnTo>
                  <a:pt x="37" y="54"/>
                </a:lnTo>
                <a:lnTo>
                  <a:pt x="38" y="54"/>
                </a:lnTo>
                <a:lnTo>
                  <a:pt x="38" y="54"/>
                </a:lnTo>
                <a:lnTo>
                  <a:pt x="38" y="54"/>
                </a:lnTo>
                <a:lnTo>
                  <a:pt x="38" y="53"/>
                </a:lnTo>
                <a:lnTo>
                  <a:pt x="38" y="53"/>
                </a:lnTo>
                <a:lnTo>
                  <a:pt x="38" y="53"/>
                </a:lnTo>
                <a:lnTo>
                  <a:pt x="40" y="54"/>
                </a:lnTo>
                <a:lnTo>
                  <a:pt x="40" y="54"/>
                </a:lnTo>
                <a:lnTo>
                  <a:pt x="40" y="54"/>
                </a:lnTo>
                <a:lnTo>
                  <a:pt x="40" y="54"/>
                </a:lnTo>
                <a:lnTo>
                  <a:pt x="40" y="56"/>
                </a:lnTo>
                <a:lnTo>
                  <a:pt x="41" y="56"/>
                </a:lnTo>
                <a:lnTo>
                  <a:pt x="41" y="56"/>
                </a:lnTo>
                <a:lnTo>
                  <a:pt x="41" y="56"/>
                </a:lnTo>
                <a:lnTo>
                  <a:pt x="41" y="56"/>
                </a:lnTo>
                <a:lnTo>
                  <a:pt x="43" y="56"/>
                </a:lnTo>
                <a:lnTo>
                  <a:pt x="43" y="56"/>
                </a:lnTo>
                <a:lnTo>
                  <a:pt x="43" y="57"/>
                </a:lnTo>
                <a:lnTo>
                  <a:pt x="43" y="56"/>
                </a:lnTo>
                <a:lnTo>
                  <a:pt x="43" y="56"/>
                </a:lnTo>
                <a:lnTo>
                  <a:pt x="44" y="56"/>
                </a:lnTo>
                <a:lnTo>
                  <a:pt x="44" y="57"/>
                </a:lnTo>
                <a:lnTo>
                  <a:pt x="43" y="57"/>
                </a:lnTo>
                <a:lnTo>
                  <a:pt x="43" y="57"/>
                </a:lnTo>
                <a:lnTo>
                  <a:pt x="43" y="57"/>
                </a:lnTo>
                <a:lnTo>
                  <a:pt x="43" y="59"/>
                </a:lnTo>
                <a:lnTo>
                  <a:pt x="43" y="59"/>
                </a:lnTo>
                <a:lnTo>
                  <a:pt x="41" y="60"/>
                </a:lnTo>
                <a:lnTo>
                  <a:pt x="41" y="60"/>
                </a:lnTo>
                <a:lnTo>
                  <a:pt x="41" y="60"/>
                </a:lnTo>
                <a:lnTo>
                  <a:pt x="41" y="60"/>
                </a:lnTo>
                <a:lnTo>
                  <a:pt x="41" y="60"/>
                </a:lnTo>
                <a:lnTo>
                  <a:pt x="43" y="61"/>
                </a:lnTo>
                <a:lnTo>
                  <a:pt x="44" y="61"/>
                </a:lnTo>
                <a:lnTo>
                  <a:pt x="44" y="61"/>
                </a:lnTo>
                <a:lnTo>
                  <a:pt x="44" y="61"/>
                </a:lnTo>
                <a:lnTo>
                  <a:pt x="44" y="61"/>
                </a:lnTo>
                <a:lnTo>
                  <a:pt x="46" y="61"/>
                </a:lnTo>
                <a:lnTo>
                  <a:pt x="46" y="61"/>
                </a:lnTo>
                <a:lnTo>
                  <a:pt x="46" y="60"/>
                </a:lnTo>
                <a:lnTo>
                  <a:pt x="46" y="61"/>
                </a:lnTo>
                <a:lnTo>
                  <a:pt x="47" y="60"/>
                </a:lnTo>
                <a:lnTo>
                  <a:pt x="47" y="60"/>
                </a:lnTo>
                <a:lnTo>
                  <a:pt x="46" y="60"/>
                </a:lnTo>
                <a:lnTo>
                  <a:pt x="46" y="59"/>
                </a:lnTo>
                <a:lnTo>
                  <a:pt x="46" y="59"/>
                </a:lnTo>
                <a:lnTo>
                  <a:pt x="46" y="57"/>
                </a:lnTo>
                <a:lnTo>
                  <a:pt x="46" y="57"/>
                </a:lnTo>
                <a:lnTo>
                  <a:pt x="46" y="57"/>
                </a:lnTo>
                <a:lnTo>
                  <a:pt x="47" y="57"/>
                </a:lnTo>
                <a:lnTo>
                  <a:pt x="47" y="57"/>
                </a:lnTo>
                <a:lnTo>
                  <a:pt x="46" y="57"/>
                </a:lnTo>
                <a:lnTo>
                  <a:pt x="46" y="59"/>
                </a:lnTo>
                <a:lnTo>
                  <a:pt x="46" y="60"/>
                </a:lnTo>
                <a:lnTo>
                  <a:pt x="46" y="60"/>
                </a:lnTo>
                <a:lnTo>
                  <a:pt x="47" y="60"/>
                </a:lnTo>
                <a:lnTo>
                  <a:pt x="48" y="59"/>
                </a:lnTo>
                <a:lnTo>
                  <a:pt x="48" y="59"/>
                </a:lnTo>
                <a:lnTo>
                  <a:pt x="48" y="59"/>
                </a:lnTo>
                <a:lnTo>
                  <a:pt x="48" y="57"/>
                </a:lnTo>
                <a:lnTo>
                  <a:pt x="48" y="57"/>
                </a:lnTo>
                <a:lnTo>
                  <a:pt x="48" y="56"/>
                </a:lnTo>
                <a:lnTo>
                  <a:pt x="48" y="56"/>
                </a:lnTo>
                <a:lnTo>
                  <a:pt x="48" y="56"/>
                </a:lnTo>
                <a:lnTo>
                  <a:pt x="48" y="54"/>
                </a:lnTo>
                <a:lnTo>
                  <a:pt x="48" y="54"/>
                </a:lnTo>
                <a:lnTo>
                  <a:pt x="48" y="54"/>
                </a:lnTo>
                <a:lnTo>
                  <a:pt x="48" y="54"/>
                </a:lnTo>
                <a:lnTo>
                  <a:pt x="48" y="54"/>
                </a:lnTo>
                <a:lnTo>
                  <a:pt x="48" y="53"/>
                </a:lnTo>
                <a:lnTo>
                  <a:pt x="48" y="53"/>
                </a:lnTo>
                <a:lnTo>
                  <a:pt x="50" y="51"/>
                </a:lnTo>
                <a:lnTo>
                  <a:pt x="50" y="51"/>
                </a:lnTo>
                <a:lnTo>
                  <a:pt x="51" y="51"/>
                </a:lnTo>
                <a:lnTo>
                  <a:pt x="51" y="50"/>
                </a:lnTo>
                <a:lnTo>
                  <a:pt x="51" y="50"/>
                </a:lnTo>
                <a:lnTo>
                  <a:pt x="50" y="50"/>
                </a:lnTo>
                <a:lnTo>
                  <a:pt x="50" y="50"/>
                </a:lnTo>
                <a:lnTo>
                  <a:pt x="50" y="49"/>
                </a:lnTo>
                <a:lnTo>
                  <a:pt x="50" y="49"/>
                </a:lnTo>
                <a:lnTo>
                  <a:pt x="50" y="49"/>
                </a:lnTo>
                <a:lnTo>
                  <a:pt x="48" y="49"/>
                </a:lnTo>
                <a:lnTo>
                  <a:pt x="48" y="49"/>
                </a:lnTo>
                <a:lnTo>
                  <a:pt x="48" y="50"/>
                </a:lnTo>
                <a:lnTo>
                  <a:pt x="48" y="50"/>
                </a:lnTo>
                <a:lnTo>
                  <a:pt x="48" y="50"/>
                </a:lnTo>
                <a:lnTo>
                  <a:pt x="47" y="50"/>
                </a:lnTo>
                <a:lnTo>
                  <a:pt x="47" y="50"/>
                </a:lnTo>
                <a:lnTo>
                  <a:pt x="47" y="50"/>
                </a:lnTo>
                <a:lnTo>
                  <a:pt x="47" y="50"/>
                </a:lnTo>
                <a:lnTo>
                  <a:pt x="47" y="50"/>
                </a:lnTo>
                <a:lnTo>
                  <a:pt x="47" y="50"/>
                </a:lnTo>
                <a:lnTo>
                  <a:pt x="47" y="49"/>
                </a:lnTo>
                <a:lnTo>
                  <a:pt x="47" y="47"/>
                </a:lnTo>
                <a:lnTo>
                  <a:pt x="47" y="47"/>
                </a:lnTo>
                <a:lnTo>
                  <a:pt x="47" y="47"/>
                </a:lnTo>
                <a:lnTo>
                  <a:pt x="47" y="47"/>
                </a:lnTo>
                <a:lnTo>
                  <a:pt x="48" y="47"/>
                </a:lnTo>
                <a:lnTo>
                  <a:pt x="51" y="47"/>
                </a:lnTo>
                <a:lnTo>
                  <a:pt x="51" y="47"/>
                </a:lnTo>
                <a:lnTo>
                  <a:pt x="50" y="47"/>
                </a:lnTo>
                <a:lnTo>
                  <a:pt x="50" y="47"/>
                </a:lnTo>
                <a:lnTo>
                  <a:pt x="50" y="47"/>
                </a:lnTo>
                <a:lnTo>
                  <a:pt x="51" y="49"/>
                </a:lnTo>
                <a:lnTo>
                  <a:pt x="51" y="49"/>
                </a:lnTo>
                <a:lnTo>
                  <a:pt x="53" y="49"/>
                </a:lnTo>
                <a:lnTo>
                  <a:pt x="53" y="50"/>
                </a:lnTo>
                <a:lnTo>
                  <a:pt x="53" y="50"/>
                </a:lnTo>
                <a:lnTo>
                  <a:pt x="53" y="50"/>
                </a:lnTo>
                <a:lnTo>
                  <a:pt x="53" y="50"/>
                </a:lnTo>
                <a:lnTo>
                  <a:pt x="53" y="50"/>
                </a:lnTo>
                <a:lnTo>
                  <a:pt x="53" y="50"/>
                </a:lnTo>
                <a:lnTo>
                  <a:pt x="53" y="50"/>
                </a:lnTo>
                <a:lnTo>
                  <a:pt x="53" y="50"/>
                </a:lnTo>
                <a:lnTo>
                  <a:pt x="53" y="50"/>
                </a:lnTo>
                <a:lnTo>
                  <a:pt x="53" y="50"/>
                </a:lnTo>
                <a:lnTo>
                  <a:pt x="51" y="50"/>
                </a:lnTo>
                <a:lnTo>
                  <a:pt x="51" y="51"/>
                </a:lnTo>
                <a:lnTo>
                  <a:pt x="51" y="51"/>
                </a:lnTo>
                <a:lnTo>
                  <a:pt x="53" y="51"/>
                </a:lnTo>
                <a:lnTo>
                  <a:pt x="54" y="51"/>
                </a:lnTo>
                <a:lnTo>
                  <a:pt x="54" y="50"/>
                </a:lnTo>
                <a:lnTo>
                  <a:pt x="54" y="50"/>
                </a:lnTo>
                <a:lnTo>
                  <a:pt x="54" y="50"/>
                </a:lnTo>
                <a:lnTo>
                  <a:pt x="54" y="49"/>
                </a:lnTo>
                <a:lnTo>
                  <a:pt x="54" y="47"/>
                </a:lnTo>
                <a:lnTo>
                  <a:pt x="54" y="47"/>
                </a:lnTo>
                <a:lnTo>
                  <a:pt x="54" y="46"/>
                </a:lnTo>
                <a:lnTo>
                  <a:pt x="54" y="46"/>
                </a:lnTo>
                <a:lnTo>
                  <a:pt x="56" y="46"/>
                </a:lnTo>
                <a:lnTo>
                  <a:pt x="56" y="46"/>
                </a:lnTo>
                <a:lnTo>
                  <a:pt x="56" y="46"/>
                </a:lnTo>
                <a:lnTo>
                  <a:pt x="56" y="44"/>
                </a:lnTo>
                <a:lnTo>
                  <a:pt x="57" y="44"/>
                </a:lnTo>
                <a:lnTo>
                  <a:pt x="57" y="43"/>
                </a:lnTo>
                <a:lnTo>
                  <a:pt x="57" y="43"/>
                </a:lnTo>
                <a:lnTo>
                  <a:pt x="57" y="43"/>
                </a:lnTo>
                <a:lnTo>
                  <a:pt x="56" y="43"/>
                </a:lnTo>
                <a:lnTo>
                  <a:pt x="56" y="41"/>
                </a:lnTo>
                <a:lnTo>
                  <a:pt x="56" y="43"/>
                </a:lnTo>
                <a:lnTo>
                  <a:pt x="54" y="43"/>
                </a:lnTo>
                <a:lnTo>
                  <a:pt x="54" y="43"/>
                </a:lnTo>
                <a:lnTo>
                  <a:pt x="54" y="43"/>
                </a:lnTo>
                <a:lnTo>
                  <a:pt x="54" y="43"/>
                </a:lnTo>
                <a:lnTo>
                  <a:pt x="54" y="43"/>
                </a:lnTo>
                <a:lnTo>
                  <a:pt x="54" y="41"/>
                </a:lnTo>
                <a:lnTo>
                  <a:pt x="54" y="41"/>
                </a:lnTo>
                <a:lnTo>
                  <a:pt x="54" y="41"/>
                </a:lnTo>
                <a:lnTo>
                  <a:pt x="54" y="40"/>
                </a:lnTo>
                <a:lnTo>
                  <a:pt x="54" y="40"/>
                </a:lnTo>
                <a:lnTo>
                  <a:pt x="54" y="40"/>
                </a:lnTo>
                <a:lnTo>
                  <a:pt x="54" y="40"/>
                </a:lnTo>
                <a:lnTo>
                  <a:pt x="54" y="39"/>
                </a:lnTo>
                <a:lnTo>
                  <a:pt x="54" y="39"/>
                </a:lnTo>
                <a:lnTo>
                  <a:pt x="54" y="39"/>
                </a:lnTo>
                <a:lnTo>
                  <a:pt x="54" y="37"/>
                </a:lnTo>
                <a:lnTo>
                  <a:pt x="56" y="39"/>
                </a:lnTo>
                <a:lnTo>
                  <a:pt x="56" y="39"/>
                </a:lnTo>
                <a:lnTo>
                  <a:pt x="56" y="39"/>
                </a:lnTo>
                <a:lnTo>
                  <a:pt x="56" y="37"/>
                </a:lnTo>
                <a:lnTo>
                  <a:pt x="56" y="37"/>
                </a:lnTo>
                <a:lnTo>
                  <a:pt x="57" y="37"/>
                </a:lnTo>
                <a:lnTo>
                  <a:pt x="57" y="37"/>
                </a:lnTo>
                <a:lnTo>
                  <a:pt x="57" y="37"/>
                </a:lnTo>
                <a:lnTo>
                  <a:pt x="58" y="37"/>
                </a:lnTo>
                <a:lnTo>
                  <a:pt x="60" y="36"/>
                </a:lnTo>
                <a:lnTo>
                  <a:pt x="60" y="36"/>
                </a:lnTo>
                <a:lnTo>
                  <a:pt x="61" y="36"/>
                </a:lnTo>
                <a:lnTo>
                  <a:pt x="61" y="36"/>
                </a:lnTo>
                <a:lnTo>
                  <a:pt x="61" y="34"/>
                </a:lnTo>
                <a:lnTo>
                  <a:pt x="61" y="34"/>
                </a:lnTo>
                <a:lnTo>
                  <a:pt x="63" y="34"/>
                </a:lnTo>
                <a:lnTo>
                  <a:pt x="63" y="34"/>
                </a:lnTo>
                <a:lnTo>
                  <a:pt x="64" y="34"/>
                </a:lnTo>
                <a:lnTo>
                  <a:pt x="64" y="33"/>
                </a:lnTo>
                <a:lnTo>
                  <a:pt x="65" y="33"/>
                </a:lnTo>
                <a:lnTo>
                  <a:pt x="67" y="31"/>
                </a:lnTo>
                <a:lnTo>
                  <a:pt x="67" y="31"/>
                </a:lnTo>
                <a:lnTo>
                  <a:pt x="67" y="31"/>
                </a:lnTo>
                <a:lnTo>
                  <a:pt x="65" y="30"/>
                </a:lnTo>
                <a:lnTo>
                  <a:pt x="65" y="30"/>
                </a:lnTo>
                <a:lnTo>
                  <a:pt x="65" y="31"/>
                </a:lnTo>
                <a:lnTo>
                  <a:pt x="64" y="31"/>
                </a:lnTo>
                <a:lnTo>
                  <a:pt x="64" y="31"/>
                </a:lnTo>
                <a:lnTo>
                  <a:pt x="64" y="30"/>
                </a:lnTo>
                <a:lnTo>
                  <a:pt x="64" y="30"/>
                </a:lnTo>
                <a:lnTo>
                  <a:pt x="64" y="30"/>
                </a:lnTo>
                <a:lnTo>
                  <a:pt x="64" y="30"/>
                </a:lnTo>
                <a:lnTo>
                  <a:pt x="65" y="30"/>
                </a:lnTo>
                <a:lnTo>
                  <a:pt x="65" y="30"/>
                </a:lnTo>
                <a:lnTo>
                  <a:pt x="67" y="30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8" y="27"/>
                </a:lnTo>
                <a:lnTo>
                  <a:pt x="68" y="27"/>
                </a:lnTo>
                <a:lnTo>
                  <a:pt x="70" y="26"/>
                </a:lnTo>
                <a:lnTo>
                  <a:pt x="70" y="26"/>
                </a:lnTo>
                <a:lnTo>
                  <a:pt x="70" y="26"/>
                </a:lnTo>
                <a:lnTo>
                  <a:pt x="70" y="24"/>
                </a:lnTo>
                <a:lnTo>
                  <a:pt x="70" y="24"/>
                </a:lnTo>
                <a:lnTo>
                  <a:pt x="70" y="23"/>
                </a:lnTo>
                <a:lnTo>
                  <a:pt x="71" y="23"/>
                </a:lnTo>
                <a:lnTo>
                  <a:pt x="71" y="24"/>
                </a:lnTo>
                <a:lnTo>
                  <a:pt x="71" y="24"/>
                </a:lnTo>
                <a:lnTo>
                  <a:pt x="71" y="24"/>
                </a:lnTo>
                <a:lnTo>
                  <a:pt x="71" y="24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4" y="23"/>
                </a:lnTo>
                <a:lnTo>
                  <a:pt x="74" y="23"/>
                </a:lnTo>
                <a:lnTo>
                  <a:pt x="74" y="23"/>
                </a:lnTo>
                <a:lnTo>
                  <a:pt x="74" y="23"/>
                </a:lnTo>
                <a:lnTo>
                  <a:pt x="75" y="22"/>
                </a:lnTo>
                <a:lnTo>
                  <a:pt x="75" y="22"/>
                </a:lnTo>
                <a:lnTo>
                  <a:pt x="77" y="22"/>
                </a:lnTo>
                <a:lnTo>
                  <a:pt x="78" y="22"/>
                </a:lnTo>
                <a:lnTo>
                  <a:pt x="78" y="22"/>
                </a:lnTo>
                <a:lnTo>
                  <a:pt x="80" y="20"/>
                </a:lnTo>
                <a:lnTo>
                  <a:pt x="80" y="20"/>
                </a:lnTo>
                <a:lnTo>
                  <a:pt x="80" y="22"/>
                </a:lnTo>
                <a:lnTo>
                  <a:pt x="80" y="22"/>
                </a:lnTo>
                <a:lnTo>
                  <a:pt x="81" y="22"/>
                </a:lnTo>
                <a:lnTo>
                  <a:pt x="81" y="22"/>
                </a:lnTo>
                <a:lnTo>
                  <a:pt x="81" y="20"/>
                </a:lnTo>
                <a:lnTo>
                  <a:pt x="83" y="20"/>
                </a:lnTo>
                <a:lnTo>
                  <a:pt x="83" y="20"/>
                </a:lnTo>
                <a:lnTo>
                  <a:pt x="84" y="20"/>
                </a:lnTo>
                <a:lnTo>
                  <a:pt x="84" y="20"/>
                </a:lnTo>
                <a:lnTo>
                  <a:pt x="84" y="20"/>
                </a:lnTo>
                <a:lnTo>
                  <a:pt x="85" y="20"/>
                </a:lnTo>
                <a:lnTo>
                  <a:pt x="85" y="19"/>
                </a:lnTo>
                <a:lnTo>
                  <a:pt x="85" y="19"/>
                </a:lnTo>
                <a:lnTo>
                  <a:pt x="85" y="20"/>
                </a:lnTo>
                <a:lnTo>
                  <a:pt x="87" y="20"/>
                </a:lnTo>
                <a:lnTo>
                  <a:pt x="87" y="19"/>
                </a:lnTo>
                <a:lnTo>
                  <a:pt x="88" y="19"/>
                </a:lnTo>
                <a:lnTo>
                  <a:pt x="88" y="19"/>
                </a:lnTo>
                <a:lnTo>
                  <a:pt x="88" y="19"/>
                </a:lnTo>
                <a:lnTo>
                  <a:pt x="88" y="19"/>
                </a:lnTo>
                <a:lnTo>
                  <a:pt x="88" y="19"/>
                </a:lnTo>
                <a:lnTo>
                  <a:pt x="88" y="19"/>
                </a:lnTo>
                <a:lnTo>
                  <a:pt x="88" y="19"/>
                </a:lnTo>
                <a:lnTo>
                  <a:pt x="88" y="19"/>
                </a:lnTo>
                <a:lnTo>
                  <a:pt x="90" y="19"/>
                </a:lnTo>
                <a:lnTo>
                  <a:pt x="90" y="19"/>
                </a:lnTo>
                <a:lnTo>
                  <a:pt x="90" y="19"/>
                </a:lnTo>
                <a:lnTo>
                  <a:pt x="91" y="19"/>
                </a:lnTo>
                <a:lnTo>
                  <a:pt x="91" y="19"/>
                </a:lnTo>
                <a:lnTo>
                  <a:pt x="91" y="19"/>
                </a:lnTo>
                <a:lnTo>
                  <a:pt x="91" y="19"/>
                </a:lnTo>
                <a:lnTo>
                  <a:pt x="91" y="17"/>
                </a:lnTo>
                <a:lnTo>
                  <a:pt x="91" y="17"/>
                </a:lnTo>
                <a:lnTo>
                  <a:pt x="91" y="17"/>
                </a:lnTo>
                <a:lnTo>
                  <a:pt x="93" y="17"/>
                </a:lnTo>
                <a:lnTo>
                  <a:pt x="93" y="17"/>
                </a:lnTo>
                <a:lnTo>
                  <a:pt x="93" y="17"/>
                </a:lnTo>
                <a:lnTo>
                  <a:pt x="93" y="17"/>
                </a:lnTo>
                <a:lnTo>
                  <a:pt x="94" y="19"/>
                </a:lnTo>
                <a:lnTo>
                  <a:pt x="94" y="19"/>
                </a:lnTo>
                <a:lnTo>
                  <a:pt x="94" y="17"/>
                </a:lnTo>
                <a:lnTo>
                  <a:pt x="94" y="17"/>
                </a:lnTo>
                <a:lnTo>
                  <a:pt x="94" y="19"/>
                </a:lnTo>
                <a:lnTo>
                  <a:pt x="95" y="19"/>
                </a:lnTo>
                <a:lnTo>
                  <a:pt x="95" y="19"/>
                </a:lnTo>
                <a:lnTo>
                  <a:pt x="97" y="17"/>
                </a:lnTo>
                <a:lnTo>
                  <a:pt x="98" y="17"/>
                </a:lnTo>
                <a:lnTo>
                  <a:pt x="98" y="17"/>
                </a:lnTo>
                <a:lnTo>
                  <a:pt x="98" y="17"/>
                </a:lnTo>
                <a:lnTo>
                  <a:pt x="98" y="17"/>
                </a:lnTo>
                <a:lnTo>
                  <a:pt x="98" y="17"/>
                </a:lnTo>
                <a:lnTo>
                  <a:pt x="98" y="17"/>
                </a:lnTo>
                <a:lnTo>
                  <a:pt x="100" y="17"/>
                </a:lnTo>
                <a:lnTo>
                  <a:pt x="101" y="17"/>
                </a:lnTo>
                <a:lnTo>
                  <a:pt x="101" y="17"/>
                </a:lnTo>
                <a:lnTo>
                  <a:pt x="103" y="17"/>
                </a:lnTo>
                <a:lnTo>
                  <a:pt x="103" y="17"/>
                </a:lnTo>
                <a:lnTo>
                  <a:pt x="103" y="17"/>
                </a:lnTo>
                <a:lnTo>
                  <a:pt x="103" y="17"/>
                </a:lnTo>
                <a:lnTo>
                  <a:pt x="104" y="17"/>
                </a:lnTo>
                <a:lnTo>
                  <a:pt x="104" y="17"/>
                </a:lnTo>
                <a:lnTo>
                  <a:pt x="104" y="17"/>
                </a:lnTo>
                <a:lnTo>
                  <a:pt x="104" y="17"/>
                </a:lnTo>
                <a:lnTo>
                  <a:pt x="104" y="17"/>
                </a:lnTo>
                <a:lnTo>
                  <a:pt x="104" y="17"/>
                </a:lnTo>
                <a:lnTo>
                  <a:pt x="104" y="17"/>
                </a:lnTo>
                <a:lnTo>
                  <a:pt x="105" y="17"/>
                </a:lnTo>
                <a:lnTo>
                  <a:pt x="105" y="17"/>
                </a:lnTo>
                <a:lnTo>
                  <a:pt x="105" y="17"/>
                </a:lnTo>
                <a:lnTo>
                  <a:pt x="105" y="17"/>
                </a:lnTo>
                <a:lnTo>
                  <a:pt x="105" y="17"/>
                </a:lnTo>
                <a:lnTo>
                  <a:pt x="105" y="16"/>
                </a:lnTo>
                <a:lnTo>
                  <a:pt x="105" y="16"/>
                </a:lnTo>
                <a:lnTo>
                  <a:pt x="105" y="14"/>
                </a:lnTo>
                <a:lnTo>
                  <a:pt x="105" y="14"/>
                </a:lnTo>
                <a:lnTo>
                  <a:pt x="107" y="14"/>
                </a:lnTo>
                <a:lnTo>
                  <a:pt x="107" y="14"/>
                </a:lnTo>
                <a:lnTo>
                  <a:pt x="107" y="14"/>
                </a:lnTo>
                <a:lnTo>
                  <a:pt x="108" y="14"/>
                </a:lnTo>
                <a:lnTo>
                  <a:pt x="108" y="14"/>
                </a:lnTo>
                <a:lnTo>
                  <a:pt x="108" y="14"/>
                </a:lnTo>
                <a:lnTo>
                  <a:pt x="110" y="14"/>
                </a:lnTo>
                <a:lnTo>
                  <a:pt x="110" y="14"/>
                </a:lnTo>
                <a:lnTo>
                  <a:pt x="110" y="14"/>
                </a:lnTo>
                <a:lnTo>
                  <a:pt x="110" y="16"/>
                </a:lnTo>
                <a:lnTo>
                  <a:pt x="110" y="17"/>
                </a:lnTo>
                <a:lnTo>
                  <a:pt x="110" y="17"/>
                </a:lnTo>
                <a:lnTo>
                  <a:pt x="110" y="17"/>
                </a:lnTo>
                <a:lnTo>
                  <a:pt x="110" y="17"/>
                </a:lnTo>
                <a:lnTo>
                  <a:pt x="110" y="16"/>
                </a:lnTo>
                <a:lnTo>
                  <a:pt x="111" y="14"/>
                </a:lnTo>
                <a:lnTo>
                  <a:pt x="111" y="14"/>
                </a:lnTo>
                <a:lnTo>
                  <a:pt x="111" y="14"/>
                </a:lnTo>
                <a:lnTo>
                  <a:pt x="111" y="13"/>
                </a:lnTo>
                <a:lnTo>
                  <a:pt x="112" y="14"/>
                </a:lnTo>
                <a:lnTo>
                  <a:pt x="112" y="16"/>
                </a:lnTo>
                <a:lnTo>
                  <a:pt x="112" y="16"/>
                </a:lnTo>
                <a:lnTo>
                  <a:pt x="114" y="16"/>
                </a:lnTo>
                <a:lnTo>
                  <a:pt x="114" y="14"/>
                </a:lnTo>
                <a:lnTo>
                  <a:pt x="114" y="14"/>
                </a:lnTo>
                <a:lnTo>
                  <a:pt x="115" y="13"/>
                </a:lnTo>
                <a:lnTo>
                  <a:pt x="115" y="13"/>
                </a:lnTo>
                <a:lnTo>
                  <a:pt x="115" y="13"/>
                </a:lnTo>
                <a:lnTo>
                  <a:pt x="115" y="13"/>
                </a:lnTo>
                <a:lnTo>
                  <a:pt x="118" y="13"/>
                </a:lnTo>
                <a:lnTo>
                  <a:pt x="120" y="13"/>
                </a:lnTo>
                <a:lnTo>
                  <a:pt x="121" y="13"/>
                </a:lnTo>
                <a:lnTo>
                  <a:pt x="121" y="13"/>
                </a:lnTo>
                <a:lnTo>
                  <a:pt x="122" y="13"/>
                </a:lnTo>
                <a:lnTo>
                  <a:pt x="122" y="14"/>
                </a:lnTo>
                <a:lnTo>
                  <a:pt x="122" y="14"/>
                </a:lnTo>
                <a:lnTo>
                  <a:pt x="122" y="14"/>
                </a:lnTo>
                <a:lnTo>
                  <a:pt x="124" y="13"/>
                </a:lnTo>
                <a:lnTo>
                  <a:pt x="124" y="13"/>
                </a:lnTo>
                <a:lnTo>
                  <a:pt x="124" y="13"/>
                </a:lnTo>
                <a:lnTo>
                  <a:pt x="124" y="13"/>
                </a:lnTo>
                <a:lnTo>
                  <a:pt x="124" y="13"/>
                </a:lnTo>
                <a:lnTo>
                  <a:pt x="125" y="13"/>
                </a:lnTo>
                <a:lnTo>
                  <a:pt x="125" y="13"/>
                </a:lnTo>
                <a:lnTo>
                  <a:pt x="125" y="14"/>
                </a:lnTo>
                <a:lnTo>
                  <a:pt x="125" y="14"/>
                </a:lnTo>
                <a:lnTo>
                  <a:pt x="125" y="13"/>
                </a:lnTo>
                <a:lnTo>
                  <a:pt x="127" y="13"/>
                </a:lnTo>
                <a:lnTo>
                  <a:pt x="128" y="13"/>
                </a:lnTo>
                <a:lnTo>
                  <a:pt x="128" y="13"/>
                </a:lnTo>
                <a:lnTo>
                  <a:pt x="130" y="13"/>
                </a:lnTo>
                <a:lnTo>
                  <a:pt x="130" y="13"/>
                </a:lnTo>
                <a:lnTo>
                  <a:pt x="130" y="13"/>
                </a:lnTo>
                <a:lnTo>
                  <a:pt x="130" y="13"/>
                </a:lnTo>
                <a:lnTo>
                  <a:pt x="130" y="12"/>
                </a:lnTo>
                <a:lnTo>
                  <a:pt x="130" y="12"/>
                </a:lnTo>
                <a:lnTo>
                  <a:pt x="131" y="12"/>
                </a:lnTo>
                <a:lnTo>
                  <a:pt x="131" y="12"/>
                </a:lnTo>
                <a:lnTo>
                  <a:pt x="131" y="12"/>
                </a:lnTo>
                <a:lnTo>
                  <a:pt x="131" y="12"/>
                </a:lnTo>
                <a:lnTo>
                  <a:pt x="131" y="13"/>
                </a:lnTo>
                <a:lnTo>
                  <a:pt x="131" y="13"/>
                </a:lnTo>
                <a:lnTo>
                  <a:pt x="131" y="12"/>
                </a:lnTo>
                <a:lnTo>
                  <a:pt x="131" y="12"/>
                </a:lnTo>
                <a:lnTo>
                  <a:pt x="131" y="12"/>
                </a:lnTo>
                <a:lnTo>
                  <a:pt x="131" y="13"/>
                </a:lnTo>
                <a:lnTo>
                  <a:pt x="131" y="13"/>
                </a:lnTo>
                <a:lnTo>
                  <a:pt x="132" y="13"/>
                </a:lnTo>
                <a:lnTo>
                  <a:pt x="134" y="13"/>
                </a:lnTo>
                <a:lnTo>
                  <a:pt x="135" y="13"/>
                </a:lnTo>
                <a:lnTo>
                  <a:pt x="135" y="13"/>
                </a:lnTo>
                <a:lnTo>
                  <a:pt x="135" y="13"/>
                </a:lnTo>
                <a:lnTo>
                  <a:pt x="135" y="13"/>
                </a:lnTo>
                <a:lnTo>
                  <a:pt x="135" y="13"/>
                </a:lnTo>
                <a:lnTo>
                  <a:pt x="135" y="14"/>
                </a:lnTo>
                <a:lnTo>
                  <a:pt x="135" y="14"/>
                </a:lnTo>
                <a:lnTo>
                  <a:pt x="135" y="14"/>
                </a:lnTo>
                <a:lnTo>
                  <a:pt x="135" y="14"/>
                </a:lnTo>
                <a:lnTo>
                  <a:pt x="135" y="13"/>
                </a:lnTo>
                <a:lnTo>
                  <a:pt x="137" y="13"/>
                </a:lnTo>
                <a:lnTo>
                  <a:pt x="137" y="13"/>
                </a:lnTo>
                <a:lnTo>
                  <a:pt x="137" y="14"/>
                </a:lnTo>
                <a:lnTo>
                  <a:pt x="138" y="14"/>
                </a:lnTo>
                <a:lnTo>
                  <a:pt x="138" y="14"/>
                </a:lnTo>
                <a:lnTo>
                  <a:pt x="140" y="14"/>
                </a:lnTo>
                <a:lnTo>
                  <a:pt x="140" y="14"/>
                </a:lnTo>
                <a:lnTo>
                  <a:pt x="141" y="14"/>
                </a:lnTo>
                <a:lnTo>
                  <a:pt x="142" y="14"/>
                </a:lnTo>
                <a:lnTo>
                  <a:pt x="142" y="13"/>
                </a:lnTo>
                <a:lnTo>
                  <a:pt x="144" y="13"/>
                </a:lnTo>
                <a:lnTo>
                  <a:pt x="144" y="13"/>
                </a:lnTo>
                <a:lnTo>
                  <a:pt x="144" y="13"/>
                </a:lnTo>
                <a:lnTo>
                  <a:pt x="145" y="13"/>
                </a:lnTo>
                <a:lnTo>
                  <a:pt x="145" y="13"/>
                </a:lnTo>
                <a:lnTo>
                  <a:pt x="144" y="14"/>
                </a:lnTo>
                <a:lnTo>
                  <a:pt x="144" y="14"/>
                </a:lnTo>
                <a:lnTo>
                  <a:pt x="145" y="14"/>
                </a:lnTo>
                <a:lnTo>
                  <a:pt x="145" y="14"/>
                </a:lnTo>
                <a:lnTo>
                  <a:pt x="145" y="14"/>
                </a:lnTo>
                <a:lnTo>
                  <a:pt x="145" y="14"/>
                </a:lnTo>
                <a:lnTo>
                  <a:pt x="147" y="14"/>
                </a:lnTo>
                <a:lnTo>
                  <a:pt x="147" y="14"/>
                </a:lnTo>
                <a:lnTo>
                  <a:pt x="147" y="13"/>
                </a:lnTo>
                <a:lnTo>
                  <a:pt x="147" y="13"/>
                </a:lnTo>
                <a:lnTo>
                  <a:pt x="147" y="14"/>
                </a:lnTo>
                <a:lnTo>
                  <a:pt x="148" y="14"/>
                </a:lnTo>
                <a:lnTo>
                  <a:pt x="150" y="13"/>
                </a:lnTo>
                <a:lnTo>
                  <a:pt x="150" y="13"/>
                </a:lnTo>
                <a:lnTo>
                  <a:pt x="150" y="13"/>
                </a:lnTo>
                <a:lnTo>
                  <a:pt x="150" y="13"/>
                </a:lnTo>
                <a:lnTo>
                  <a:pt x="150" y="13"/>
                </a:lnTo>
                <a:lnTo>
                  <a:pt x="150" y="14"/>
                </a:lnTo>
                <a:lnTo>
                  <a:pt x="150" y="14"/>
                </a:lnTo>
                <a:lnTo>
                  <a:pt x="151" y="13"/>
                </a:lnTo>
                <a:lnTo>
                  <a:pt x="151" y="13"/>
                </a:lnTo>
                <a:lnTo>
                  <a:pt x="151" y="13"/>
                </a:lnTo>
                <a:lnTo>
                  <a:pt x="151" y="13"/>
                </a:lnTo>
                <a:lnTo>
                  <a:pt x="151" y="13"/>
                </a:lnTo>
                <a:lnTo>
                  <a:pt x="152" y="14"/>
                </a:lnTo>
                <a:lnTo>
                  <a:pt x="152" y="14"/>
                </a:lnTo>
                <a:lnTo>
                  <a:pt x="152" y="14"/>
                </a:lnTo>
                <a:lnTo>
                  <a:pt x="154" y="14"/>
                </a:lnTo>
                <a:lnTo>
                  <a:pt x="154" y="14"/>
                </a:lnTo>
                <a:lnTo>
                  <a:pt x="154" y="14"/>
                </a:lnTo>
                <a:lnTo>
                  <a:pt x="154" y="13"/>
                </a:lnTo>
                <a:lnTo>
                  <a:pt x="154" y="13"/>
                </a:lnTo>
                <a:lnTo>
                  <a:pt x="155" y="14"/>
                </a:lnTo>
                <a:lnTo>
                  <a:pt x="155" y="14"/>
                </a:lnTo>
                <a:lnTo>
                  <a:pt x="155" y="14"/>
                </a:lnTo>
                <a:lnTo>
                  <a:pt x="155" y="14"/>
                </a:lnTo>
                <a:lnTo>
                  <a:pt x="155" y="13"/>
                </a:lnTo>
                <a:lnTo>
                  <a:pt x="158" y="14"/>
                </a:lnTo>
                <a:lnTo>
                  <a:pt x="157" y="14"/>
                </a:lnTo>
                <a:lnTo>
                  <a:pt x="157" y="14"/>
                </a:lnTo>
                <a:lnTo>
                  <a:pt x="157" y="14"/>
                </a:lnTo>
                <a:lnTo>
                  <a:pt x="157" y="16"/>
                </a:lnTo>
                <a:lnTo>
                  <a:pt x="155" y="16"/>
                </a:lnTo>
                <a:lnTo>
                  <a:pt x="155" y="16"/>
                </a:lnTo>
                <a:lnTo>
                  <a:pt x="155" y="16"/>
                </a:lnTo>
                <a:lnTo>
                  <a:pt x="155" y="17"/>
                </a:lnTo>
                <a:lnTo>
                  <a:pt x="155" y="17"/>
                </a:lnTo>
                <a:lnTo>
                  <a:pt x="155" y="17"/>
                </a:lnTo>
                <a:lnTo>
                  <a:pt x="157" y="17"/>
                </a:lnTo>
                <a:lnTo>
                  <a:pt x="157" y="17"/>
                </a:lnTo>
                <a:lnTo>
                  <a:pt x="158" y="19"/>
                </a:lnTo>
                <a:lnTo>
                  <a:pt x="158" y="19"/>
                </a:lnTo>
                <a:lnTo>
                  <a:pt x="158" y="19"/>
                </a:lnTo>
                <a:lnTo>
                  <a:pt x="158" y="19"/>
                </a:lnTo>
                <a:lnTo>
                  <a:pt x="160" y="19"/>
                </a:lnTo>
                <a:lnTo>
                  <a:pt x="160" y="19"/>
                </a:lnTo>
                <a:lnTo>
                  <a:pt x="161" y="20"/>
                </a:lnTo>
                <a:lnTo>
                  <a:pt x="161" y="20"/>
                </a:lnTo>
                <a:lnTo>
                  <a:pt x="162" y="19"/>
                </a:lnTo>
                <a:lnTo>
                  <a:pt x="162" y="19"/>
                </a:lnTo>
                <a:lnTo>
                  <a:pt x="162" y="19"/>
                </a:lnTo>
                <a:lnTo>
                  <a:pt x="162" y="17"/>
                </a:lnTo>
                <a:lnTo>
                  <a:pt x="162" y="17"/>
                </a:lnTo>
                <a:lnTo>
                  <a:pt x="162" y="16"/>
                </a:lnTo>
                <a:lnTo>
                  <a:pt x="162" y="16"/>
                </a:lnTo>
                <a:lnTo>
                  <a:pt x="162" y="14"/>
                </a:lnTo>
                <a:lnTo>
                  <a:pt x="162" y="14"/>
                </a:lnTo>
                <a:lnTo>
                  <a:pt x="162" y="14"/>
                </a:lnTo>
                <a:lnTo>
                  <a:pt x="162" y="14"/>
                </a:lnTo>
                <a:lnTo>
                  <a:pt x="162" y="13"/>
                </a:lnTo>
                <a:lnTo>
                  <a:pt x="164" y="13"/>
                </a:lnTo>
                <a:lnTo>
                  <a:pt x="164" y="13"/>
                </a:lnTo>
                <a:lnTo>
                  <a:pt x="164" y="13"/>
                </a:lnTo>
                <a:lnTo>
                  <a:pt x="165" y="14"/>
                </a:lnTo>
                <a:lnTo>
                  <a:pt x="165" y="14"/>
                </a:lnTo>
                <a:lnTo>
                  <a:pt x="167" y="14"/>
                </a:lnTo>
                <a:lnTo>
                  <a:pt x="167" y="14"/>
                </a:lnTo>
                <a:lnTo>
                  <a:pt x="167" y="16"/>
                </a:lnTo>
                <a:lnTo>
                  <a:pt x="167" y="16"/>
                </a:lnTo>
                <a:lnTo>
                  <a:pt x="165" y="16"/>
                </a:lnTo>
                <a:lnTo>
                  <a:pt x="165" y="16"/>
                </a:lnTo>
                <a:lnTo>
                  <a:pt x="165" y="16"/>
                </a:lnTo>
                <a:lnTo>
                  <a:pt x="167" y="16"/>
                </a:lnTo>
                <a:lnTo>
                  <a:pt x="168" y="17"/>
                </a:lnTo>
                <a:lnTo>
                  <a:pt x="168" y="17"/>
                </a:lnTo>
                <a:lnTo>
                  <a:pt x="169" y="17"/>
                </a:lnTo>
                <a:lnTo>
                  <a:pt x="169" y="17"/>
                </a:lnTo>
                <a:lnTo>
                  <a:pt x="169" y="17"/>
                </a:lnTo>
                <a:lnTo>
                  <a:pt x="171" y="17"/>
                </a:lnTo>
                <a:lnTo>
                  <a:pt x="171" y="17"/>
                </a:lnTo>
                <a:lnTo>
                  <a:pt x="172" y="17"/>
                </a:lnTo>
                <a:lnTo>
                  <a:pt x="174" y="17"/>
                </a:lnTo>
                <a:lnTo>
                  <a:pt x="174" y="17"/>
                </a:lnTo>
                <a:lnTo>
                  <a:pt x="174" y="17"/>
                </a:lnTo>
                <a:lnTo>
                  <a:pt x="174" y="17"/>
                </a:lnTo>
                <a:lnTo>
                  <a:pt x="174" y="17"/>
                </a:lnTo>
                <a:lnTo>
                  <a:pt x="174" y="17"/>
                </a:lnTo>
                <a:lnTo>
                  <a:pt x="174" y="16"/>
                </a:lnTo>
                <a:lnTo>
                  <a:pt x="174" y="16"/>
                </a:lnTo>
                <a:lnTo>
                  <a:pt x="174" y="16"/>
                </a:lnTo>
                <a:lnTo>
                  <a:pt x="175" y="17"/>
                </a:lnTo>
                <a:lnTo>
                  <a:pt x="175" y="17"/>
                </a:lnTo>
                <a:lnTo>
                  <a:pt x="175" y="16"/>
                </a:lnTo>
                <a:lnTo>
                  <a:pt x="175" y="16"/>
                </a:lnTo>
                <a:lnTo>
                  <a:pt x="175" y="16"/>
                </a:lnTo>
                <a:lnTo>
                  <a:pt x="175" y="16"/>
                </a:lnTo>
                <a:lnTo>
                  <a:pt x="175" y="14"/>
                </a:lnTo>
                <a:lnTo>
                  <a:pt x="174" y="14"/>
                </a:lnTo>
                <a:lnTo>
                  <a:pt x="174" y="14"/>
                </a:lnTo>
                <a:lnTo>
                  <a:pt x="174" y="14"/>
                </a:lnTo>
                <a:lnTo>
                  <a:pt x="174" y="14"/>
                </a:lnTo>
                <a:lnTo>
                  <a:pt x="175" y="14"/>
                </a:lnTo>
                <a:lnTo>
                  <a:pt x="175" y="14"/>
                </a:lnTo>
                <a:lnTo>
                  <a:pt x="175" y="14"/>
                </a:lnTo>
                <a:lnTo>
                  <a:pt x="175" y="14"/>
                </a:lnTo>
                <a:lnTo>
                  <a:pt x="177" y="16"/>
                </a:lnTo>
                <a:lnTo>
                  <a:pt x="177" y="16"/>
                </a:lnTo>
                <a:lnTo>
                  <a:pt x="175" y="16"/>
                </a:lnTo>
                <a:lnTo>
                  <a:pt x="175" y="17"/>
                </a:lnTo>
                <a:lnTo>
                  <a:pt x="175" y="17"/>
                </a:lnTo>
                <a:lnTo>
                  <a:pt x="177" y="17"/>
                </a:lnTo>
                <a:lnTo>
                  <a:pt x="177" y="17"/>
                </a:lnTo>
                <a:lnTo>
                  <a:pt x="177" y="17"/>
                </a:lnTo>
                <a:lnTo>
                  <a:pt x="177" y="17"/>
                </a:lnTo>
                <a:lnTo>
                  <a:pt x="177" y="17"/>
                </a:lnTo>
                <a:lnTo>
                  <a:pt x="177" y="17"/>
                </a:lnTo>
                <a:lnTo>
                  <a:pt x="178" y="16"/>
                </a:lnTo>
                <a:lnTo>
                  <a:pt x="178" y="16"/>
                </a:lnTo>
                <a:lnTo>
                  <a:pt x="178" y="17"/>
                </a:lnTo>
                <a:lnTo>
                  <a:pt x="179" y="17"/>
                </a:lnTo>
                <a:lnTo>
                  <a:pt x="179" y="17"/>
                </a:lnTo>
                <a:lnTo>
                  <a:pt x="179" y="16"/>
                </a:lnTo>
                <a:lnTo>
                  <a:pt x="179" y="16"/>
                </a:lnTo>
                <a:lnTo>
                  <a:pt x="181" y="17"/>
                </a:lnTo>
                <a:lnTo>
                  <a:pt x="181" y="17"/>
                </a:lnTo>
                <a:lnTo>
                  <a:pt x="182" y="17"/>
                </a:lnTo>
                <a:lnTo>
                  <a:pt x="184" y="17"/>
                </a:lnTo>
                <a:lnTo>
                  <a:pt x="184" y="17"/>
                </a:lnTo>
                <a:lnTo>
                  <a:pt x="184" y="16"/>
                </a:lnTo>
                <a:lnTo>
                  <a:pt x="185" y="16"/>
                </a:lnTo>
                <a:lnTo>
                  <a:pt x="185" y="16"/>
                </a:lnTo>
                <a:lnTo>
                  <a:pt x="187" y="16"/>
                </a:lnTo>
                <a:lnTo>
                  <a:pt x="188" y="16"/>
                </a:lnTo>
                <a:lnTo>
                  <a:pt x="188" y="16"/>
                </a:lnTo>
                <a:lnTo>
                  <a:pt x="188" y="14"/>
                </a:lnTo>
                <a:lnTo>
                  <a:pt x="188" y="14"/>
                </a:lnTo>
                <a:lnTo>
                  <a:pt x="188" y="13"/>
                </a:lnTo>
                <a:lnTo>
                  <a:pt x="188" y="13"/>
                </a:lnTo>
                <a:lnTo>
                  <a:pt x="188" y="13"/>
                </a:lnTo>
                <a:lnTo>
                  <a:pt x="189" y="13"/>
                </a:lnTo>
                <a:lnTo>
                  <a:pt x="189" y="13"/>
                </a:lnTo>
                <a:lnTo>
                  <a:pt x="191" y="13"/>
                </a:lnTo>
                <a:lnTo>
                  <a:pt x="191" y="13"/>
                </a:lnTo>
                <a:lnTo>
                  <a:pt x="191" y="13"/>
                </a:lnTo>
                <a:lnTo>
                  <a:pt x="191" y="13"/>
                </a:lnTo>
                <a:lnTo>
                  <a:pt x="189" y="13"/>
                </a:lnTo>
                <a:lnTo>
                  <a:pt x="188" y="13"/>
                </a:lnTo>
                <a:lnTo>
                  <a:pt x="188" y="14"/>
                </a:lnTo>
                <a:lnTo>
                  <a:pt x="188" y="14"/>
                </a:lnTo>
                <a:lnTo>
                  <a:pt x="188" y="14"/>
                </a:lnTo>
                <a:lnTo>
                  <a:pt x="188" y="14"/>
                </a:lnTo>
                <a:lnTo>
                  <a:pt x="189" y="16"/>
                </a:lnTo>
                <a:lnTo>
                  <a:pt x="189" y="16"/>
                </a:lnTo>
                <a:lnTo>
                  <a:pt x="191" y="16"/>
                </a:lnTo>
                <a:lnTo>
                  <a:pt x="192" y="16"/>
                </a:lnTo>
                <a:lnTo>
                  <a:pt x="195" y="16"/>
                </a:lnTo>
                <a:lnTo>
                  <a:pt x="195" y="16"/>
                </a:lnTo>
                <a:lnTo>
                  <a:pt x="195" y="14"/>
                </a:lnTo>
                <a:lnTo>
                  <a:pt x="195" y="14"/>
                </a:lnTo>
                <a:lnTo>
                  <a:pt x="197" y="14"/>
                </a:lnTo>
                <a:lnTo>
                  <a:pt x="197" y="14"/>
                </a:lnTo>
                <a:lnTo>
                  <a:pt x="198" y="14"/>
                </a:lnTo>
                <a:lnTo>
                  <a:pt x="198" y="14"/>
                </a:lnTo>
                <a:lnTo>
                  <a:pt x="198" y="14"/>
                </a:lnTo>
                <a:lnTo>
                  <a:pt x="198" y="14"/>
                </a:lnTo>
                <a:lnTo>
                  <a:pt x="199" y="14"/>
                </a:lnTo>
                <a:lnTo>
                  <a:pt x="199" y="14"/>
                </a:lnTo>
                <a:lnTo>
                  <a:pt x="201" y="14"/>
                </a:lnTo>
                <a:lnTo>
                  <a:pt x="202" y="14"/>
                </a:lnTo>
                <a:lnTo>
                  <a:pt x="202" y="14"/>
                </a:lnTo>
                <a:lnTo>
                  <a:pt x="204" y="14"/>
                </a:lnTo>
                <a:lnTo>
                  <a:pt x="205" y="13"/>
                </a:lnTo>
                <a:lnTo>
                  <a:pt x="205" y="13"/>
                </a:lnTo>
                <a:lnTo>
                  <a:pt x="205" y="13"/>
                </a:lnTo>
                <a:lnTo>
                  <a:pt x="205" y="13"/>
                </a:lnTo>
                <a:lnTo>
                  <a:pt x="205" y="13"/>
                </a:lnTo>
                <a:lnTo>
                  <a:pt x="207" y="13"/>
                </a:lnTo>
                <a:lnTo>
                  <a:pt x="207" y="13"/>
                </a:lnTo>
                <a:lnTo>
                  <a:pt x="207" y="13"/>
                </a:lnTo>
                <a:lnTo>
                  <a:pt x="208" y="13"/>
                </a:lnTo>
                <a:lnTo>
                  <a:pt x="208" y="13"/>
                </a:lnTo>
                <a:lnTo>
                  <a:pt x="208" y="13"/>
                </a:lnTo>
                <a:lnTo>
                  <a:pt x="208" y="13"/>
                </a:lnTo>
                <a:lnTo>
                  <a:pt x="209" y="13"/>
                </a:lnTo>
                <a:lnTo>
                  <a:pt x="209" y="13"/>
                </a:lnTo>
                <a:lnTo>
                  <a:pt x="209" y="13"/>
                </a:lnTo>
                <a:lnTo>
                  <a:pt x="211" y="13"/>
                </a:lnTo>
                <a:lnTo>
                  <a:pt x="212" y="13"/>
                </a:lnTo>
                <a:lnTo>
                  <a:pt x="214" y="13"/>
                </a:lnTo>
                <a:lnTo>
                  <a:pt x="215" y="12"/>
                </a:lnTo>
                <a:lnTo>
                  <a:pt x="215" y="12"/>
                </a:lnTo>
                <a:lnTo>
                  <a:pt x="215" y="12"/>
                </a:lnTo>
                <a:lnTo>
                  <a:pt x="215" y="12"/>
                </a:lnTo>
                <a:lnTo>
                  <a:pt x="215" y="12"/>
                </a:lnTo>
                <a:lnTo>
                  <a:pt x="215" y="12"/>
                </a:lnTo>
                <a:lnTo>
                  <a:pt x="216" y="12"/>
                </a:lnTo>
                <a:lnTo>
                  <a:pt x="216" y="12"/>
                </a:lnTo>
                <a:lnTo>
                  <a:pt x="216" y="12"/>
                </a:lnTo>
                <a:lnTo>
                  <a:pt x="216" y="13"/>
                </a:lnTo>
                <a:lnTo>
                  <a:pt x="216" y="13"/>
                </a:lnTo>
                <a:lnTo>
                  <a:pt x="216" y="13"/>
                </a:lnTo>
                <a:lnTo>
                  <a:pt x="218" y="14"/>
                </a:lnTo>
                <a:lnTo>
                  <a:pt x="218" y="14"/>
                </a:lnTo>
                <a:lnTo>
                  <a:pt x="218" y="13"/>
                </a:lnTo>
                <a:lnTo>
                  <a:pt x="219" y="13"/>
                </a:lnTo>
                <a:lnTo>
                  <a:pt x="221" y="13"/>
                </a:lnTo>
                <a:lnTo>
                  <a:pt x="221" y="13"/>
                </a:lnTo>
                <a:lnTo>
                  <a:pt x="221" y="13"/>
                </a:lnTo>
                <a:lnTo>
                  <a:pt x="222" y="13"/>
                </a:lnTo>
                <a:lnTo>
                  <a:pt x="222" y="13"/>
                </a:lnTo>
                <a:lnTo>
                  <a:pt x="222" y="13"/>
                </a:lnTo>
                <a:lnTo>
                  <a:pt x="224" y="13"/>
                </a:lnTo>
                <a:lnTo>
                  <a:pt x="224" y="13"/>
                </a:lnTo>
                <a:lnTo>
                  <a:pt x="224" y="13"/>
                </a:lnTo>
                <a:lnTo>
                  <a:pt x="224" y="13"/>
                </a:lnTo>
                <a:lnTo>
                  <a:pt x="224" y="13"/>
                </a:lnTo>
                <a:lnTo>
                  <a:pt x="225" y="12"/>
                </a:lnTo>
                <a:lnTo>
                  <a:pt x="225" y="12"/>
                </a:lnTo>
                <a:lnTo>
                  <a:pt x="225" y="12"/>
                </a:lnTo>
                <a:lnTo>
                  <a:pt x="225" y="12"/>
                </a:lnTo>
                <a:lnTo>
                  <a:pt x="225" y="12"/>
                </a:lnTo>
                <a:lnTo>
                  <a:pt x="226" y="12"/>
                </a:lnTo>
                <a:lnTo>
                  <a:pt x="226" y="12"/>
                </a:lnTo>
                <a:lnTo>
                  <a:pt x="226" y="12"/>
                </a:lnTo>
                <a:lnTo>
                  <a:pt x="226" y="12"/>
                </a:lnTo>
                <a:lnTo>
                  <a:pt x="228" y="12"/>
                </a:lnTo>
                <a:lnTo>
                  <a:pt x="228" y="12"/>
                </a:lnTo>
                <a:lnTo>
                  <a:pt x="228" y="12"/>
                </a:lnTo>
                <a:lnTo>
                  <a:pt x="228" y="10"/>
                </a:lnTo>
                <a:lnTo>
                  <a:pt x="228" y="10"/>
                </a:lnTo>
                <a:lnTo>
                  <a:pt x="228" y="10"/>
                </a:lnTo>
                <a:lnTo>
                  <a:pt x="228" y="10"/>
                </a:lnTo>
                <a:lnTo>
                  <a:pt x="228" y="10"/>
                </a:lnTo>
                <a:lnTo>
                  <a:pt x="229" y="10"/>
                </a:lnTo>
                <a:lnTo>
                  <a:pt x="229" y="10"/>
                </a:lnTo>
                <a:lnTo>
                  <a:pt x="228" y="10"/>
                </a:lnTo>
                <a:lnTo>
                  <a:pt x="228" y="10"/>
                </a:lnTo>
                <a:lnTo>
                  <a:pt x="226" y="10"/>
                </a:lnTo>
                <a:lnTo>
                  <a:pt x="226" y="10"/>
                </a:lnTo>
                <a:lnTo>
                  <a:pt x="228" y="10"/>
                </a:lnTo>
                <a:lnTo>
                  <a:pt x="228" y="9"/>
                </a:lnTo>
                <a:lnTo>
                  <a:pt x="229" y="9"/>
                </a:lnTo>
                <a:lnTo>
                  <a:pt x="229" y="10"/>
                </a:lnTo>
                <a:lnTo>
                  <a:pt x="229" y="10"/>
                </a:lnTo>
                <a:lnTo>
                  <a:pt x="231" y="10"/>
                </a:lnTo>
                <a:lnTo>
                  <a:pt x="231" y="10"/>
                </a:lnTo>
                <a:lnTo>
                  <a:pt x="232" y="10"/>
                </a:lnTo>
                <a:lnTo>
                  <a:pt x="232" y="10"/>
                </a:lnTo>
                <a:lnTo>
                  <a:pt x="234" y="9"/>
                </a:lnTo>
                <a:lnTo>
                  <a:pt x="234" y="9"/>
                </a:lnTo>
                <a:lnTo>
                  <a:pt x="234" y="9"/>
                </a:lnTo>
                <a:lnTo>
                  <a:pt x="234" y="9"/>
                </a:lnTo>
                <a:lnTo>
                  <a:pt x="234" y="9"/>
                </a:lnTo>
                <a:lnTo>
                  <a:pt x="232" y="9"/>
                </a:lnTo>
                <a:lnTo>
                  <a:pt x="232" y="9"/>
                </a:lnTo>
                <a:lnTo>
                  <a:pt x="232" y="7"/>
                </a:lnTo>
                <a:lnTo>
                  <a:pt x="232" y="7"/>
                </a:lnTo>
                <a:lnTo>
                  <a:pt x="234" y="7"/>
                </a:lnTo>
                <a:lnTo>
                  <a:pt x="234" y="7"/>
                </a:lnTo>
                <a:lnTo>
                  <a:pt x="234" y="9"/>
                </a:lnTo>
                <a:lnTo>
                  <a:pt x="234" y="9"/>
                </a:lnTo>
                <a:lnTo>
                  <a:pt x="235" y="9"/>
                </a:lnTo>
                <a:lnTo>
                  <a:pt x="235" y="9"/>
                </a:lnTo>
                <a:lnTo>
                  <a:pt x="236" y="9"/>
                </a:lnTo>
                <a:lnTo>
                  <a:pt x="238" y="9"/>
                </a:lnTo>
                <a:lnTo>
                  <a:pt x="238" y="9"/>
                </a:lnTo>
                <a:lnTo>
                  <a:pt x="238" y="7"/>
                </a:lnTo>
                <a:lnTo>
                  <a:pt x="238" y="7"/>
                </a:lnTo>
                <a:lnTo>
                  <a:pt x="238" y="6"/>
                </a:lnTo>
                <a:lnTo>
                  <a:pt x="238" y="6"/>
                </a:lnTo>
                <a:lnTo>
                  <a:pt x="238" y="6"/>
                </a:lnTo>
                <a:lnTo>
                  <a:pt x="238" y="7"/>
                </a:lnTo>
                <a:lnTo>
                  <a:pt x="238" y="7"/>
                </a:lnTo>
                <a:lnTo>
                  <a:pt x="238" y="7"/>
                </a:lnTo>
                <a:lnTo>
                  <a:pt x="238" y="7"/>
                </a:lnTo>
                <a:lnTo>
                  <a:pt x="239" y="7"/>
                </a:lnTo>
                <a:lnTo>
                  <a:pt x="239" y="9"/>
                </a:lnTo>
                <a:lnTo>
                  <a:pt x="239" y="9"/>
                </a:lnTo>
                <a:lnTo>
                  <a:pt x="241" y="9"/>
                </a:lnTo>
                <a:lnTo>
                  <a:pt x="242" y="9"/>
                </a:lnTo>
                <a:lnTo>
                  <a:pt x="244" y="7"/>
                </a:lnTo>
                <a:lnTo>
                  <a:pt x="244" y="7"/>
                </a:lnTo>
                <a:lnTo>
                  <a:pt x="244" y="7"/>
                </a:lnTo>
                <a:lnTo>
                  <a:pt x="244" y="7"/>
                </a:lnTo>
                <a:lnTo>
                  <a:pt x="244" y="7"/>
                </a:lnTo>
                <a:lnTo>
                  <a:pt x="244" y="7"/>
                </a:lnTo>
                <a:lnTo>
                  <a:pt x="245" y="6"/>
                </a:lnTo>
                <a:lnTo>
                  <a:pt x="246" y="6"/>
                </a:lnTo>
                <a:lnTo>
                  <a:pt x="246" y="6"/>
                </a:lnTo>
                <a:lnTo>
                  <a:pt x="246" y="7"/>
                </a:lnTo>
                <a:lnTo>
                  <a:pt x="246" y="7"/>
                </a:lnTo>
                <a:lnTo>
                  <a:pt x="246" y="7"/>
                </a:lnTo>
                <a:lnTo>
                  <a:pt x="246" y="7"/>
                </a:lnTo>
                <a:lnTo>
                  <a:pt x="246" y="7"/>
                </a:lnTo>
                <a:lnTo>
                  <a:pt x="248" y="7"/>
                </a:lnTo>
                <a:lnTo>
                  <a:pt x="248" y="6"/>
                </a:lnTo>
                <a:lnTo>
                  <a:pt x="248" y="6"/>
                </a:lnTo>
                <a:lnTo>
                  <a:pt x="248" y="6"/>
                </a:lnTo>
                <a:lnTo>
                  <a:pt x="248" y="4"/>
                </a:lnTo>
                <a:lnTo>
                  <a:pt x="248" y="4"/>
                </a:lnTo>
                <a:lnTo>
                  <a:pt x="248" y="4"/>
                </a:lnTo>
                <a:lnTo>
                  <a:pt x="248" y="4"/>
                </a:lnTo>
                <a:lnTo>
                  <a:pt x="248" y="4"/>
                </a:lnTo>
                <a:lnTo>
                  <a:pt x="248" y="4"/>
                </a:lnTo>
                <a:lnTo>
                  <a:pt x="248" y="4"/>
                </a:lnTo>
                <a:lnTo>
                  <a:pt x="248" y="3"/>
                </a:lnTo>
                <a:lnTo>
                  <a:pt x="248" y="3"/>
                </a:lnTo>
                <a:lnTo>
                  <a:pt x="248" y="4"/>
                </a:lnTo>
                <a:lnTo>
                  <a:pt x="248" y="4"/>
                </a:lnTo>
                <a:lnTo>
                  <a:pt x="249" y="3"/>
                </a:lnTo>
                <a:lnTo>
                  <a:pt x="249" y="3"/>
                </a:lnTo>
                <a:lnTo>
                  <a:pt x="251" y="3"/>
                </a:lnTo>
                <a:lnTo>
                  <a:pt x="251" y="3"/>
                </a:lnTo>
                <a:lnTo>
                  <a:pt x="252" y="4"/>
                </a:lnTo>
                <a:lnTo>
                  <a:pt x="249" y="6"/>
                </a:lnTo>
                <a:lnTo>
                  <a:pt x="249" y="6"/>
                </a:lnTo>
                <a:lnTo>
                  <a:pt x="251" y="6"/>
                </a:lnTo>
                <a:lnTo>
                  <a:pt x="251" y="6"/>
                </a:lnTo>
                <a:lnTo>
                  <a:pt x="252" y="6"/>
                </a:lnTo>
                <a:lnTo>
                  <a:pt x="252" y="6"/>
                </a:lnTo>
                <a:lnTo>
                  <a:pt x="252" y="6"/>
                </a:lnTo>
                <a:lnTo>
                  <a:pt x="254" y="6"/>
                </a:lnTo>
                <a:lnTo>
                  <a:pt x="255" y="6"/>
                </a:lnTo>
                <a:lnTo>
                  <a:pt x="256" y="4"/>
                </a:lnTo>
                <a:lnTo>
                  <a:pt x="258" y="4"/>
                </a:lnTo>
                <a:lnTo>
                  <a:pt x="258" y="4"/>
                </a:lnTo>
                <a:lnTo>
                  <a:pt x="259" y="4"/>
                </a:lnTo>
                <a:lnTo>
                  <a:pt x="259" y="4"/>
                </a:lnTo>
                <a:lnTo>
                  <a:pt x="259" y="4"/>
                </a:lnTo>
                <a:lnTo>
                  <a:pt x="259" y="4"/>
                </a:lnTo>
                <a:lnTo>
                  <a:pt x="261" y="4"/>
                </a:lnTo>
                <a:lnTo>
                  <a:pt x="262" y="4"/>
                </a:lnTo>
                <a:lnTo>
                  <a:pt x="264" y="4"/>
                </a:lnTo>
                <a:lnTo>
                  <a:pt x="265" y="3"/>
                </a:lnTo>
                <a:lnTo>
                  <a:pt x="265" y="3"/>
                </a:lnTo>
                <a:lnTo>
                  <a:pt x="265" y="4"/>
                </a:lnTo>
                <a:lnTo>
                  <a:pt x="264" y="4"/>
                </a:lnTo>
                <a:lnTo>
                  <a:pt x="262" y="4"/>
                </a:lnTo>
                <a:lnTo>
                  <a:pt x="261" y="6"/>
                </a:lnTo>
                <a:lnTo>
                  <a:pt x="261" y="6"/>
                </a:lnTo>
                <a:lnTo>
                  <a:pt x="261" y="6"/>
                </a:lnTo>
                <a:lnTo>
                  <a:pt x="259" y="6"/>
                </a:lnTo>
                <a:lnTo>
                  <a:pt x="258" y="6"/>
                </a:lnTo>
                <a:lnTo>
                  <a:pt x="258" y="6"/>
                </a:lnTo>
                <a:lnTo>
                  <a:pt x="256" y="6"/>
                </a:lnTo>
                <a:lnTo>
                  <a:pt x="256" y="7"/>
                </a:lnTo>
                <a:lnTo>
                  <a:pt x="256" y="7"/>
                </a:lnTo>
                <a:lnTo>
                  <a:pt x="258" y="7"/>
                </a:lnTo>
                <a:lnTo>
                  <a:pt x="258" y="7"/>
                </a:lnTo>
                <a:lnTo>
                  <a:pt x="259" y="7"/>
                </a:lnTo>
                <a:lnTo>
                  <a:pt x="261" y="7"/>
                </a:lnTo>
                <a:lnTo>
                  <a:pt x="262" y="9"/>
                </a:lnTo>
                <a:lnTo>
                  <a:pt x="262" y="9"/>
                </a:lnTo>
                <a:lnTo>
                  <a:pt x="264" y="9"/>
                </a:lnTo>
                <a:lnTo>
                  <a:pt x="264" y="9"/>
                </a:lnTo>
                <a:lnTo>
                  <a:pt x="264" y="9"/>
                </a:lnTo>
                <a:lnTo>
                  <a:pt x="264" y="9"/>
                </a:lnTo>
                <a:lnTo>
                  <a:pt x="264" y="9"/>
                </a:lnTo>
                <a:lnTo>
                  <a:pt x="264" y="7"/>
                </a:lnTo>
                <a:lnTo>
                  <a:pt x="264" y="7"/>
                </a:lnTo>
                <a:lnTo>
                  <a:pt x="264" y="7"/>
                </a:lnTo>
                <a:lnTo>
                  <a:pt x="264" y="6"/>
                </a:lnTo>
                <a:lnTo>
                  <a:pt x="265" y="6"/>
                </a:lnTo>
                <a:lnTo>
                  <a:pt x="265" y="6"/>
                </a:lnTo>
                <a:lnTo>
                  <a:pt x="266" y="6"/>
                </a:lnTo>
                <a:lnTo>
                  <a:pt x="266" y="6"/>
                </a:lnTo>
                <a:lnTo>
                  <a:pt x="266" y="6"/>
                </a:lnTo>
                <a:lnTo>
                  <a:pt x="266" y="6"/>
                </a:lnTo>
                <a:lnTo>
                  <a:pt x="268" y="6"/>
                </a:lnTo>
                <a:lnTo>
                  <a:pt x="268" y="6"/>
                </a:lnTo>
                <a:lnTo>
                  <a:pt x="269" y="6"/>
                </a:lnTo>
                <a:lnTo>
                  <a:pt x="271" y="6"/>
                </a:lnTo>
                <a:lnTo>
                  <a:pt x="271" y="6"/>
                </a:lnTo>
                <a:lnTo>
                  <a:pt x="271" y="6"/>
                </a:lnTo>
                <a:lnTo>
                  <a:pt x="271" y="6"/>
                </a:lnTo>
                <a:lnTo>
                  <a:pt x="272" y="6"/>
                </a:lnTo>
                <a:lnTo>
                  <a:pt x="272" y="6"/>
                </a:lnTo>
                <a:lnTo>
                  <a:pt x="273" y="6"/>
                </a:lnTo>
                <a:lnTo>
                  <a:pt x="273" y="6"/>
                </a:lnTo>
                <a:lnTo>
                  <a:pt x="273" y="7"/>
                </a:lnTo>
                <a:lnTo>
                  <a:pt x="273" y="9"/>
                </a:lnTo>
                <a:lnTo>
                  <a:pt x="273" y="9"/>
                </a:lnTo>
                <a:lnTo>
                  <a:pt x="275" y="7"/>
                </a:lnTo>
                <a:lnTo>
                  <a:pt x="275" y="7"/>
                </a:lnTo>
                <a:lnTo>
                  <a:pt x="275" y="9"/>
                </a:lnTo>
                <a:lnTo>
                  <a:pt x="276" y="10"/>
                </a:lnTo>
                <a:lnTo>
                  <a:pt x="276" y="10"/>
                </a:lnTo>
                <a:lnTo>
                  <a:pt x="276" y="10"/>
                </a:lnTo>
                <a:lnTo>
                  <a:pt x="278" y="10"/>
                </a:lnTo>
                <a:lnTo>
                  <a:pt x="278" y="10"/>
                </a:lnTo>
                <a:lnTo>
                  <a:pt x="278" y="10"/>
                </a:lnTo>
                <a:lnTo>
                  <a:pt x="278" y="10"/>
                </a:lnTo>
                <a:lnTo>
                  <a:pt x="279" y="9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81" y="7"/>
                </a:lnTo>
                <a:lnTo>
                  <a:pt x="281" y="7"/>
                </a:lnTo>
                <a:lnTo>
                  <a:pt x="281" y="7"/>
                </a:lnTo>
                <a:lnTo>
                  <a:pt x="282" y="7"/>
                </a:lnTo>
                <a:lnTo>
                  <a:pt x="282" y="7"/>
                </a:lnTo>
                <a:lnTo>
                  <a:pt x="283" y="6"/>
                </a:lnTo>
                <a:lnTo>
                  <a:pt x="283" y="6"/>
                </a:lnTo>
                <a:lnTo>
                  <a:pt x="282" y="6"/>
                </a:lnTo>
                <a:lnTo>
                  <a:pt x="281" y="6"/>
                </a:lnTo>
                <a:lnTo>
                  <a:pt x="281" y="6"/>
                </a:lnTo>
                <a:lnTo>
                  <a:pt x="279" y="6"/>
                </a:lnTo>
                <a:lnTo>
                  <a:pt x="279" y="6"/>
                </a:lnTo>
                <a:lnTo>
                  <a:pt x="279" y="6"/>
                </a:lnTo>
                <a:lnTo>
                  <a:pt x="279" y="6"/>
                </a:lnTo>
                <a:lnTo>
                  <a:pt x="279" y="7"/>
                </a:lnTo>
                <a:lnTo>
                  <a:pt x="278" y="7"/>
                </a:lnTo>
                <a:lnTo>
                  <a:pt x="278" y="7"/>
                </a:lnTo>
                <a:lnTo>
                  <a:pt x="279" y="7"/>
                </a:lnTo>
                <a:lnTo>
                  <a:pt x="279" y="6"/>
                </a:lnTo>
                <a:lnTo>
                  <a:pt x="279" y="6"/>
                </a:lnTo>
                <a:lnTo>
                  <a:pt x="278" y="6"/>
                </a:lnTo>
                <a:lnTo>
                  <a:pt x="278" y="6"/>
                </a:lnTo>
                <a:lnTo>
                  <a:pt x="276" y="6"/>
                </a:lnTo>
                <a:lnTo>
                  <a:pt x="276" y="6"/>
                </a:lnTo>
                <a:lnTo>
                  <a:pt x="275" y="6"/>
                </a:lnTo>
                <a:lnTo>
                  <a:pt x="275" y="4"/>
                </a:lnTo>
                <a:lnTo>
                  <a:pt x="278" y="4"/>
                </a:lnTo>
                <a:lnTo>
                  <a:pt x="278" y="4"/>
                </a:lnTo>
                <a:lnTo>
                  <a:pt x="278" y="4"/>
                </a:lnTo>
                <a:lnTo>
                  <a:pt x="278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81" y="6"/>
                </a:lnTo>
                <a:lnTo>
                  <a:pt x="281" y="6"/>
                </a:lnTo>
                <a:lnTo>
                  <a:pt x="281" y="6"/>
                </a:lnTo>
                <a:lnTo>
                  <a:pt x="281" y="6"/>
                </a:lnTo>
                <a:lnTo>
                  <a:pt x="281" y="4"/>
                </a:lnTo>
                <a:lnTo>
                  <a:pt x="282" y="4"/>
                </a:lnTo>
                <a:lnTo>
                  <a:pt x="283" y="4"/>
                </a:lnTo>
                <a:lnTo>
                  <a:pt x="283" y="4"/>
                </a:lnTo>
                <a:lnTo>
                  <a:pt x="283" y="4"/>
                </a:lnTo>
                <a:lnTo>
                  <a:pt x="283" y="4"/>
                </a:lnTo>
                <a:lnTo>
                  <a:pt x="283" y="3"/>
                </a:lnTo>
                <a:lnTo>
                  <a:pt x="282" y="3"/>
                </a:lnTo>
                <a:lnTo>
                  <a:pt x="282" y="3"/>
                </a:lnTo>
                <a:lnTo>
                  <a:pt x="283" y="3"/>
                </a:lnTo>
                <a:lnTo>
                  <a:pt x="285" y="3"/>
                </a:lnTo>
                <a:lnTo>
                  <a:pt x="286" y="2"/>
                </a:lnTo>
                <a:lnTo>
                  <a:pt x="289" y="2"/>
                </a:lnTo>
                <a:lnTo>
                  <a:pt x="291" y="2"/>
                </a:lnTo>
                <a:lnTo>
                  <a:pt x="292" y="0"/>
                </a:lnTo>
                <a:lnTo>
                  <a:pt x="293" y="0"/>
                </a:lnTo>
                <a:lnTo>
                  <a:pt x="293" y="0"/>
                </a:lnTo>
                <a:close/>
              </a:path>
            </a:pathLst>
          </a:cu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7" name="Freeform 1961"/>
          <p:cNvSpPr/>
          <p:nvPr/>
        </p:nvSpPr>
        <p:spPr bwMode="auto">
          <a:xfrm>
            <a:off x="6612373" y="2240924"/>
            <a:ext cx="2697998" cy="1636019"/>
          </a:xfrm>
          <a:custGeom>
            <a:avLst/>
            <a:gdLst>
              <a:gd name="T0" fmla="*/ 299 w 376"/>
              <a:gd name="T1" fmla="*/ 23 h 228"/>
              <a:gd name="T2" fmla="*/ 295 w 376"/>
              <a:gd name="T3" fmla="*/ 33 h 228"/>
              <a:gd name="T4" fmla="*/ 312 w 376"/>
              <a:gd name="T5" fmla="*/ 16 h 228"/>
              <a:gd name="T6" fmla="*/ 333 w 376"/>
              <a:gd name="T7" fmla="*/ 24 h 228"/>
              <a:gd name="T8" fmla="*/ 340 w 376"/>
              <a:gd name="T9" fmla="*/ 22 h 228"/>
              <a:gd name="T10" fmla="*/ 350 w 376"/>
              <a:gd name="T11" fmla="*/ 17 h 228"/>
              <a:gd name="T12" fmla="*/ 369 w 376"/>
              <a:gd name="T13" fmla="*/ 23 h 228"/>
              <a:gd name="T14" fmla="*/ 345 w 376"/>
              <a:gd name="T15" fmla="*/ 40 h 228"/>
              <a:gd name="T16" fmla="*/ 308 w 376"/>
              <a:gd name="T17" fmla="*/ 56 h 228"/>
              <a:gd name="T18" fmla="*/ 299 w 376"/>
              <a:gd name="T19" fmla="*/ 59 h 228"/>
              <a:gd name="T20" fmla="*/ 264 w 376"/>
              <a:gd name="T21" fmla="*/ 74 h 228"/>
              <a:gd name="T22" fmla="*/ 348 w 376"/>
              <a:gd name="T23" fmla="*/ 51 h 228"/>
              <a:gd name="T24" fmla="*/ 328 w 376"/>
              <a:gd name="T25" fmla="*/ 67 h 228"/>
              <a:gd name="T26" fmla="*/ 303 w 376"/>
              <a:gd name="T27" fmla="*/ 83 h 228"/>
              <a:gd name="T28" fmla="*/ 316 w 376"/>
              <a:gd name="T29" fmla="*/ 101 h 228"/>
              <a:gd name="T30" fmla="*/ 349 w 376"/>
              <a:gd name="T31" fmla="*/ 98 h 228"/>
              <a:gd name="T32" fmla="*/ 301 w 376"/>
              <a:gd name="T33" fmla="*/ 123 h 228"/>
              <a:gd name="T34" fmla="*/ 346 w 376"/>
              <a:gd name="T35" fmla="*/ 108 h 228"/>
              <a:gd name="T36" fmla="*/ 358 w 376"/>
              <a:gd name="T37" fmla="*/ 113 h 228"/>
              <a:gd name="T38" fmla="*/ 342 w 376"/>
              <a:gd name="T39" fmla="*/ 121 h 228"/>
              <a:gd name="T40" fmla="*/ 336 w 376"/>
              <a:gd name="T41" fmla="*/ 125 h 228"/>
              <a:gd name="T42" fmla="*/ 319 w 376"/>
              <a:gd name="T43" fmla="*/ 127 h 228"/>
              <a:gd name="T44" fmla="*/ 272 w 376"/>
              <a:gd name="T45" fmla="*/ 140 h 228"/>
              <a:gd name="T46" fmla="*/ 255 w 376"/>
              <a:gd name="T47" fmla="*/ 157 h 228"/>
              <a:gd name="T48" fmla="*/ 322 w 376"/>
              <a:gd name="T49" fmla="*/ 135 h 228"/>
              <a:gd name="T50" fmla="*/ 345 w 376"/>
              <a:gd name="T51" fmla="*/ 135 h 228"/>
              <a:gd name="T52" fmla="*/ 316 w 376"/>
              <a:gd name="T53" fmla="*/ 153 h 228"/>
              <a:gd name="T54" fmla="*/ 343 w 376"/>
              <a:gd name="T55" fmla="*/ 145 h 228"/>
              <a:gd name="T56" fmla="*/ 336 w 376"/>
              <a:gd name="T57" fmla="*/ 154 h 228"/>
              <a:gd name="T58" fmla="*/ 299 w 376"/>
              <a:gd name="T59" fmla="*/ 164 h 228"/>
              <a:gd name="T60" fmla="*/ 245 w 376"/>
              <a:gd name="T61" fmla="*/ 190 h 228"/>
              <a:gd name="T62" fmla="*/ 219 w 376"/>
              <a:gd name="T63" fmla="*/ 207 h 228"/>
              <a:gd name="T64" fmla="*/ 195 w 376"/>
              <a:gd name="T65" fmla="*/ 212 h 228"/>
              <a:gd name="T66" fmla="*/ 154 w 376"/>
              <a:gd name="T67" fmla="*/ 222 h 228"/>
              <a:gd name="T68" fmla="*/ 104 w 376"/>
              <a:gd name="T69" fmla="*/ 227 h 228"/>
              <a:gd name="T70" fmla="*/ 85 w 376"/>
              <a:gd name="T71" fmla="*/ 221 h 228"/>
              <a:gd name="T72" fmla="*/ 70 w 376"/>
              <a:gd name="T73" fmla="*/ 211 h 228"/>
              <a:gd name="T74" fmla="*/ 40 w 376"/>
              <a:gd name="T75" fmla="*/ 207 h 228"/>
              <a:gd name="T76" fmla="*/ 46 w 376"/>
              <a:gd name="T77" fmla="*/ 200 h 228"/>
              <a:gd name="T78" fmla="*/ 65 w 376"/>
              <a:gd name="T79" fmla="*/ 192 h 228"/>
              <a:gd name="T80" fmla="*/ 84 w 376"/>
              <a:gd name="T81" fmla="*/ 178 h 228"/>
              <a:gd name="T82" fmla="*/ 37 w 376"/>
              <a:gd name="T83" fmla="*/ 178 h 228"/>
              <a:gd name="T84" fmla="*/ 47 w 376"/>
              <a:gd name="T85" fmla="*/ 165 h 228"/>
              <a:gd name="T86" fmla="*/ 23 w 376"/>
              <a:gd name="T87" fmla="*/ 160 h 228"/>
              <a:gd name="T88" fmla="*/ 16 w 376"/>
              <a:gd name="T89" fmla="*/ 154 h 228"/>
              <a:gd name="T90" fmla="*/ 1 w 376"/>
              <a:gd name="T91" fmla="*/ 135 h 228"/>
              <a:gd name="T92" fmla="*/ 33 w 376"/>
              <a:gd name="T93" fmla="*/ 134 h 228"/>
              <a:gd name="T94" fmla="*/ 14 w 376"/>
              <a:gd name="T95" fmla="*/ 128 h 228"/>
              <a:gd name="T96" fmla="*/ 44 w 376"/>
              <a:gd name="T97" fmla="*/ 120 h 228"/>
              <a:gd name="T98" fmla="*/ 8 w 376"/>
              <a:gd name="T99" fmla="*/ 117 h 228"/>
              <a:gd name="T100" fmla="*/ 27 w 376"/>
              <a:gd name="T101" fmla="*/ 111 h 228"/>
              <a:gd name="T102" fmla="*/ 31 w 376"/>
              <a:gd name="T103" fmla="*/ 100 h 228"/>
              <a:gd name="T104" fmla="*/ 10 w 376"/>
              <a:gd name="T105" fmla="*/ 97 h 228"/>
              <a:gd name="T106" fmla="*/ 33 w 376"/>
              <a:gd name="T107" fmla="*/ 88 h 228"/>
              <a:gd name="T108" fmla="*/ 23 w 376"/>
              <a:gd name="T109" fmla="*/ 83 h 228"/>
              <a:gd name="T110" fmla="*/ 31 w 376"/>
              <a:gd name="T111" fmla="*/ 77 h 228"/>
              <a:gd name="T112" fmla="*/ 33 w 376"/>
              <a:gd name="T113" fmla="*/ 64 h 228"/>
              <a:gd name="T114" fmla="*/ 51 w 376"/>
              <a:gd name="T115" fmla="*/ 47 h 228"/>
              <a:gd name="T116" fmla="*/ 84 w 376"/>
              <a:gd name="T117" fmla="*/ 20 h 228"/>
              <a:gd name="T118" fmla="*/ 132 w 376"/>
              <a:gd name="T119" fmla="*/ 13 h 228"/>
              <a:gd name="T120" fmla="*/ 175 w 376"/>
              <a:gd name="T121" fmla="*/ 14 h 228"/>
              <a:gd name="T122" fmla="*/ 228 w 376"/>
              <a:gd name="T123" fmla="*/ 10 h 228"/>
              <a:gd name="T124" fmla="*/ 265 w 376"/>
              <a:gd name="T125" fmla="*/ 6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76" h="228">
                <a:moveTo>
                  <a:pt x="293" y="0"/>
                </a:moveTo>
                <a:lnTo>
                  <a:pt x="293" y="0"/>
                </a:lnTo>
                <a:lnTo>
                  <a:pt x="292" y="2"/>
                </a:lnTo>
                <a:lnTo>
                  <a:pt x="292" y="2"/>
                </a:lnTo>
                <a:lnTo>
                  <a:pt x="292" y="2"/>
                </a:lnTo>
                <a:lnTo>
                  <a:pt x="292" y="2"/>
                </a:lnTo>
                <a:lnTo>
                  <a:pt x="295" y="3"/>
                </a:lnTo>
                <a:lnTo>
                  <a:pt x="295" y="3"/>
                </a:lnTo>
                <a:lnTo>
                  <a:pt x="296" y="3"/>
                </a:lnTo>
                <a:lnTo>
                  <a:pt x="296" y="2"/>
                </a:lnTo>
                <a:lnTo>
                  <a:pt x="296" y="2"/>
                </a:lnTo>
                <a:lnTo>
                  <a:pt x="296" y="2"/>
                </a:lnTo>
                <a:lnTo>
                  <a:pt x="296" y="3"/>
                </a:lnTo>
                <a:lnTo>
                  <a:pt x="298" y="3"/>
                </a:lnTo>
                <a:lnTo>
                  <a:pt x="298" y="3"/>
                </a:lnTo>
                <a:lnTo>
                  <a:pt x="298" y="3"/>
                </a:lnTo>
                <a:lnTo>
                  <a:pt x="296" y="3"/>
                </a:lnTo>
                <a:lnTo>
                  <a:pt x="296" y="4"/>
                </a:lnTo>
                <a:lnTo>
                  <a:pt x="296" y="4"/>
                </a:lnTo>
                <a:lnTo>
                  <a:pt x="296" y="4"/>
                </a:lnTo>
                <a:lnTo>
                  <a:pt x="296" y="4"/>
                </a:lnTo>
                <a:lnTo>
                  <a:pt x="296" y="6"/>
                </a:lnTo>
                <a:lnTo>
                  <a:pt x="296" y="6"/>
                </a:lnTo>
                <a:lnTo>
                  <a:pt x="296" y="6"/>
                </a:lnTo>
                <a:lnTo>
                  <a:pt x="296" y="6"/>
                </a:lnTo>
                <a:lnTo>
                  <a:pt x="296" y="6"/>
                </a:lnTo>
                <a:lnTo>
                  <a:pt x="296" y="7"/>
                </a:lnTo>
                <a:lnTo>
                  <a:pt x="296" y="7"/>
                </a:lnTo>
                <a:lnTo>
                  <a:pt x="296" y="7"/>
                </a:lnTo>
                <a:lnTo>
                  <a:pt x="296" y="7"/>
                </a:lnTo>
                <a:lnTo>
                  <a:pt x="296" y="7"/>
                </a:lnTo>
                <a:lnTo>
                  <a:pt x="296" y="7"/>
                </a:lnTo>
                <a:lnTo>
                  <a:pt x="296" y="7"/>
                </a:lnTo>
                <a:lnTo>
                  <a:pt x="296" y="7"/>
                </a:lnTo>
                <a:lnTo>
                  <a:pt x="295" y="7"/>
                </a:lnTo>
                <a:lnTo>
                  <a:pt x="292" y="9"/>
                </a:lnTo>
                <a:lnTo>
                  <a:pt x="295" y="12"/>
                </a:lnTo>
                <a:lnTo>
                  <a:pt x="295" y="12"/>
                </a:lnTo>
                <a:lnTo>
                  <a:pt x="296" y="10"/>
                </a:lnTo>
                <a:lnTo>
                  <a:pt x="298" y="10"/>
                </a:lnTo>
                <a:lnTo>
                  <a:pt x="301" y="10"/>
                </a:lnTo>
                <a:lnTo>
                  <a:pt x="301" y="10"/>
                </a:lnTo>
                <a:lnTo>
                  <a:pt x="299" y="10"/>
                </a:lnTo>
                <a:lnTo>
                  <a:pt x="299" y="10"/>
                </a:lnTo>
                <a:lnTo>
                  <a:pt x="298" y="12"/>
                </a:lnTo>
                <a:lnTo>
                  <a:pt x="298" y="12"/>
                </a:lnTo>
                <a:lnTo>
                  <a:pt x="298" y="12"/>
                </a:lnTo>
                <a:lnTo>
                  <a:pt x="296" y="12"/>
                </a:lnTo>
                <a:lnTo>
                  <a:pt x="295" y="13"/>
                </a:lnTo>
                <a:lnTo>
                  <a:pt x="295" y="13"/>
                </a:lnTo>
                <a:lnTo>
                  <a:pt x="295" y="13"/>
                </a:lnTo>
                <a:lnTo>
                  <a:pt x="295" y="13"/>
                </a:lnTo>
                <a:lnTo>
                  <a:pt x="295" y="13"/>
                </a:lnTo>
                <a:lnTo>
                  <a:pt x="295" y="13"/>
                </a:lnTo>
                <a:lnTo>
                  <a:pt x="296" y="13"/>
                </a:lnTo>
                <a:lnTo>
                  <a:pt x="296" y="13"/>
                </a:lnTo>
                <a:lnTo>
                  <a:pt x="296" y="13"/>
                </a:lnTo>
                <a:lnTo>
                  <a:pt x="298" y="13"/>
                </a:lnTo>
                <a:lnTo>
                  <a:pt x="298" y="13"/>
                </a:lnTo>
                <a:lnTo>
                  <a:pt x="298" y="13"/>
                </a:lnTo>
                <a:lnTo>
                  <a:pt x="298" y="13"/>
                </a:lnTo>
                <a:lnTo>
                  <a:pt x="299" y="13"/>
                </a:lnTo>
                <a:lnTo>
                  <a:pt x="299" y="14"/>
                </a:lnTo>
                <a:lnTo>
                  <a:pt x="299" y="14"/>
                </a:lnTo>
                <a:lnTo>
                  <a:pt x="298" y="16"/>
                </a:lnTo>
                <a:lnTo>
                  <a:pt x="298" y="16"/>
                </a:lnTo>
                <a:lnTo>
                  <a:pt x="298" y="16"/>
                </a:lnTo>
                <a:lnTo>
                  <a:pt x="298" y="16"/>
                </a:lnTo>
                <a:lnTo>
                  <a:pt x="298" y="16"/>
                </a:lnTo>
                <a:lnTo>
                  <a:pt x="298" y="16"/>
                </a:lnTo>
                <a:lnTo>
                  <a:pt x="296" y="14"/>
                </a:lnTo>
                <a:lnTo>
                  <a:pt x="296" y="14"/>
                </a:lnTo>
                <a:lnTo>
                  <a:pt x="296" y="14"/>
                </a:lnTo>
                <a:lnTo>
                  <a:pt x="296" y="14"/>
                </a:lnTo>
                <a:lnTo>
                  <a:pt x="295" y="14"/>
                </a:lnTo>
                <a:lnTo>
                  <a:pt x="295" y="14"/>
                </a:lnTo>
                <a:lnTo>
                  <a:pt x="295" y="14"/>
                </a:lnTo>
                <a:lnTo>
                  <a:pt x="295" y="14"/>
                </a:lnTo>
                <a:lnTo>
                  <a:pt x="295" y="16"/>
                </a:lnTo>
                <a:lnTo>
                  <a:pt x="295" y="16"/>
                </a:lnTo>
                <a:lnTo>
                  <a:pt x="295" y="17"/>
                </a:lnTo>
                <a:lnTo>
                  <a:pt x="296" y="17"/>
                </a:lnTo>
                <a:lnTo>
                  <a:pt x="296" y="17"/>
                </a:lnTo>
                <a:lnTo>
                  <a:pt x="296" y="17"/>
                </a:lnTo>
                <a:lnTo>
                  <a:pt x="295" y="17"/>
                </a:lnTo>
                <a:lnTo>
                  <a:pt x="295" y="17"/>
                </a:lnTo>
                <a:lnTo>
                  <a:pt x="293" y="19"/>
                </a:lnTo>
                <a:lnTo>
                  <a:pt x="293" y="19"/>
                </a:lnTo>
                <a:lnTo>
                  <a:pt x="292" y="19"/>
                </a:lnTo>
                <a:lnTo>
                  <a:pt x="292" y="19"/>
                </a:lnTo>
                <a:lnTo>
                  <a:pt x="292" y="17"/>
                </a:lnTo>
                <a:lnTo>
                  <a:pt x="292" y="17"/>
                </a:lnTo>
                <a:lnTo>
                  <a:pt x="292" y="16"/>
                </a:lnTo>
                <a:lnTo>
                  <a:pt x="291" y="16"/>
                </a:lnTo>
                <a:lnTo>
                  <a:pt x="291" y="16"/>
                </a:lnTo>
                <a:lnTo>
                  <a:pt x="291" y="16"/>
                </a:lnTo>
                <a:lnTo>
                  <a:pt x="289" y="17"/>
                </a:lnTo>
                <a:lnTo>
                  <a:pt x="289" y="17"/>
                </a:lnTo>
                <a:lnTo>
                  <a:pt x="288" y="17"/>
                </a:lnTo>
                <a:lnTo>
                  <a:pt x="286" y="19"/>
                </a:lnTo>
                <a:lnTo>
                  <a:pt x="285" y="19"/>
                </a:lnTo>
                <a:lnTo>
                  <a:pt x="285" y="19"/>
                </a:lnTo>
                <a:lnTo>
                  <a:pt x="285" y="20"/>
                </a:lnTo>
                <a:lnTo>
                  <a:pt x="285" y="20"/>
                </a:lnTo>
                <a:lnTo>
                  <a:pt x="285" y="22"/>
                </a:lnTo>
                <a:lnTo>
                  <a:pt x="286" y="22"/>
                </a:lnTo>
                <a:lnTo>
                  <a:pt x="286" y="22"/>
                </a:lnTo>
                <a:lnTo>
                  <a:pt x="286" y="20"/>
                </a:lnTo>
                <a:lnTo>
                  <a:pt x="288" y="20"/>
                </a:lnTo>
                <a:lnTo>
                  <a:pt x="288" y="20"/>
                </a:lnTo>
                <a:lnTo>
                  <a:pt x="289" y="20"/>
                </a:lnTo>
                <a:lnTo>
                  <a:pt x="289" y="22"/>
                </a:lnTo>
                <a:lnTo>
                  <a:pt x="289" y="22"/>
                </a:lnTo>
                <a:lnTo>
                  <a:pt x="289" y="22"/>
                </a:lnTo>
                <a:lnTo>
                  <a:pt x="289" y="22"/>
                </a:lnTo>
                <a:lnTo>
                  <a:pt x="289" y="22"/>
                </a:lnTo>
                <a:lnTo>
                  <a:pt x="291" y="22"/>
                </a:lnTo>
                <a:lnTo>
                  <a:pt x="291" y="22"/>
                </a:lnTo>
                <a:lnTo>
                  <a:pt x="291" y="22"/>
                </a:lnTo>
                <a:lnTo>
                  <a:pt x="292" y="22"/>
                </a:lnTo>
                <a:lnTo>
                  <a:pt x="293" y="20"/>
                </a:lnTo>
                <a:lnTo>
                  <a:pt x="295" y="20"/>
                </a:lnTo>
                <a:lnTo>
                  <a:pt x="296" y="20"/>
                </a:lnTo>
                <a:lnTo>
                  <a:pt x="296" y="19"/>
                </a:lnTo>
                <a:lnTo>
                  <a:pt x="296" y="19"/>
                </a:lnTo>
                <a:lnTo>
                  <a:pt x="298" y="20"/>
                </a:lnTo>
                <a:lnTo>
                  <a:pt x="298" y="20"/>
                </a:lnTo>
                <a:lnTo>
                  <a:pt x="298" y="20"/>
                </a:lnTo>
                <a:lnTo>
                  <a:pt x="298" y="20"/>
                </a:lnTo>
                <a:lnTo>
                  <a:pt x="298" y="20"/>
                </a:lnTo>
                <a:lnTo>
                  <a:pt x="299" y="22"/>
                </a:lnTo>
                <a:lnTo>
                  <a:pt x="299" y="23"/>
                </a:lnTo>
                <a:lnTo>
                  <a:pt x="299" y="23"/>
                </a:lnTo>
                <a:lnTo>
                  <a:pt x="301" y="23"/>
                </a:lnTo>
                <a:lnTo>
                  <a:pt x="301" y="23"/>
                </a:lnTo>
                <a:lnTo>
                  <a:pt x="302" y="23"/>
                </a:lnTo>
                <a:lnTo>
                  <a:pt x="302" y="23"/>
                </a:lnTo>
                <a:lnTo>
                  <a:pt x="303" y="22"/>
                </a:lnTo>
                <a:lnTo>
                  <a:pt x="303" y="22"/>
                </a:lnTo>
                <a:lnTo>
                  <a:pt x="303" y="22"/>
                </a:lnTo>
                <a:lnTo>
                  <a:pt x="303" y="22"/>
                </a:lnTo>
                <a:lnTo>
                  <a:pt x="302" y="20"/>
                </a:lnTo>
                <a:lnTo>
                  <a:pt x="302" y="20"/>
                </a:lnTo>
                <a:lnTo>
                  <a:pt x="302" y="20"/>
                </a:lnTo>
                <a:lnTo>
                  <a:pt x="302" y="20"/>
                </a:lnTo>
                <a:lnTo>
                  <a:pt x="302" y="20"/>
                </a:lnTo>
                <a:lnTo>
                  <a:pt x="303" y="20"/>
                </a:lnTo>
                <a:lnTo>
                  <a:pt x="303" y="20"/>
                </a:lnTo>
                <a:lnTo>
                  <a:pt x="303" y="19"/>
                </a:lnTo>
                <a:lnTo>
                  <a:pt x="303" y="19"/>
                </a:lnTo>
                <a:lnTo>
                  <a:pt x="303" y="20"/>
                </a:lnTo>
                <a:lnTo>
                  <a:pt x="305" y="22"/>
                </a:lnTo>
                <a:lnTo>
                  <a:pt x="305" y="23"/>
                </a:lnTo>
                <a:lnTo>
                  <a:pt x="305" y="23"/>
                </a:lnTo>
                <a:lnTo>
                  <a:pt x="303" y="23"/>
                </a:lnTo>
                <a:lnTo>
                  <a:pt x="303" y="23"/>
                </a:lnTo>
                <a:lnTo>
                  <a:pt x="303" y="23"/>
                </a:lnTo>
                <a:lnTo>
                  <a:pt x="302" y="23"/>
                </a:lnTo>
                <a:lnTo>
                  <a:pt x="302" y="23"/>
                </a:lnTo>
                <a:lnTo>
                  <a:pt x="302" y="23"/>
                </a:lnTo>
                <a:lnTo>
                  <a:pt x="302" y="23"/>
                </a:lnTo>
                <a:lnTo>
                  <a:pt x="301" y="23"/>
                </a:lnTo>
                <a:lnTo>
                  <a:pt x="299" y="24"/>
                </a:lnTo>
                <a:lnTo>
                  <a:pt x="299" y="24"/>
                </a:lnTo>
                <a:lnTo>
                  <a:pt x="299" y="24"/>
                </a:lnTo>
                <a:lnTo>
                  <a:pt x="299" y="24"/>
                </a:lnTo>
                <a:lnTo>
                  <a:pt x="299" y="26"/>
                </a:lnTo>
                <a:lnTo>
                  <a:pt x="299" y="26"/>
                </a:lnTo>
                <a:lnTo>
                  <a:pt x="299" y="26"/>
                </a:lnTo>
                <a:lnTo>
                  <a:pt x="299" y="26"/>
                </a:lnTo>
                <a:lnTo>
                  <a:pt x="301" y="27"/>
                </a:lnTo>
                <a:lnTo>
                  <a:pt x="301" y="26"/>
                </a:lnTo>
                <a:lnTo>
                  <a:pt x="301" y="26"/>
                </a:lnTo>
                <a:lnTo>
                  <a:pt x="301" y="27"/>
                </a:lnTo>
                <a:lnTo>
                  <a:pt x="301" y="27"/>
                </a:lnTo>
                <a:lnTo>
                  <a:pt x="302" y="27"/>
                </a:lnTo>
                <a:lnTo>
                  <a:pt x="302" y="27"/>
                </a:lnTo>
                <a:lnTo>
                  <a:pt x="302" y="26"/>
                </a:lnTo>
                <a:lnTo>
                  <a:pt x="302" y="26"/>
                </a:lnTo>
                <a:lnTo>
                  <a:pt x="302" y="24"/>
                </a:lnTo>
                <a:lnTo>
                  <a:pt x="302" y="24"/>
                </a:lnTo>
                <a:lnTo>
                  <a:pt x="302" y="24"/>
                </a:lnTo>
                <a:lnTo>
                  <a:pt x="302" y="24"/>
                </a:lnTo>
                <a:lnTo>
                  <a:pt x="302" y="24"/>
                </a:lnTo>
                <a:lnTo>
                  <a:pt x="303" y="24"/>
                </a:lnTo>
                <a:lnTo>
                  <a:pt x="303" y="26"/>
                </a:lnTo>
                <a:lnTo>
                  <a:pt x="303" y="26"/>
                </a:lnTo>
                <a:lnTo>
                  <a:pt x="303" y="26"/>
                </a:lnTo>
                <a:lnTo>
                  <a:pt x="305" y="26"/>
                </a:lnTo>
                <a:lnTo>
                  <a:pt x="305" y="26"/>
                </a:lnTo>
                <a:lnTo>
                  <a:pt x="305" y="26"/>
                </a:lnTo>
                <a:lnTo>
                  <a:pt x="305" y="27"/>
                </a:lnTo>
                <a:lnTo>
                  <a:pt x="305" y="27"/>
                </a:lnTo>
                <a:lnTo>
                  <a:pt x="305" y="29"/>
                </a:lnTo>
                <a:lnTo>
                  <a:pt x="305" y="29"/>
                </a:lnTo>
                <a:lnTo>
                  <a:pt x="303" y="30"/>
                </a:lnTo>
                <a:lnTo>
                  <a:pt x="303" y="30"/>
                </a:lnTo>
                <a:lnTo>
                  <a:pt x="305" y="30"/>
                </a:lnTo>
                <a:lnTo>
                  <a:pt x="305" y="30"/>
                </a:lnTo>
                <a:lnTo>
                  <a:pt x="305" y="30"/>
                </a:lnTo>
                <a:lnTo>
                  <a:pt x="305" y="31"/>
                </a:lnTo>
                <a:lnTo>
                  <a:pt x="305" y="31"/>
                </a:lnTo>
                <a:lnTo>
                  <a:pt x="305" y="31"/>
                </a:lnTo>
                <a:lnTo>
                  <a:pt x="305" y="33"/>
                </a:lnTo>
                <a:lnTo>
                  <a:pt x="303" y="31"/>
                </a:lnTo>
                <a:lnTo>
                  <a:pt x="303" y="31"/>
                </a:lnTo>
                <a:lnTo>
                  <a:pt x="303" y="31"/>
                </a:lnTo>
                <a:lnTo>
                  <a:pt x="305" y="31"/>
                </a:lnTo>
                <a:lnTo>
                  <a:pt x="303" y="31"/>
                </a:lnTo>
                <a:lnTo>
                  <a:pt x="303" y="31"/>
                </a:lnTo>
                <a:lnTo>
                  <a:pt x="303" y="30"/>
                </a:lnTo>
                <a:lnTo>
                  <a:pt x="303" y="30"/>
                </a:lnTo>
                <a:lnTo>
                  <a:pt x="303" y="30"/>
                </a:lnTo>
                <a:lnTo>
                  <a:pt x="303" y="30"/>
                </a:lnTo>
                <a:lnTo>
                  <a:pt x="302" y="29"/>
                </a:lnTo>
                <a:lnTo>
                  <a:pt x="301" y="29"/>
                </a:lnTo>
                <a:lnTo>
                  <a:pt x="301" y="29"/>
                </a:lnTo>
                <a:lnTo>
                  <a:pt x="301" y="29"/>
                </a:lnTo>
                <a:lnTo>
                  <a:pt x="301" y="29"/>
                </a:lnTo>
                <a:lnTo>
                  <a:pt x="301" y="30"/>
                </a:lnTo>
                <a:lnTo>
                  <a:pt x="301" y="30"/>
                </a:lnTo>
                <a:lnTo>
                  <a:pt x="301" y="30"/>
                </a:lnTo>
                <a:lnTo>
                  <a:pt x="301" y="30"/>
                </a:lnTo>
                <a:lnTo>
                  <a:pt x="301" y="30"/>
                </a:lnTo>
                <a:lnTo>
                  <a:pt x="299" y="31"/>
                </a:lnTo>
                <a:lnTo>
                  <a:pt x="299" y="31"/>
                </a:lnTo>
                <a:lnTo>
                  <a:pt x="299" y="31"/>
                </a:lnTo>
                <a:lnTo>
                  <a:pt x="299" y="31"/>
                </a:lnTo>
                <a:lnTo>
                  <a:pt x="299" y="33"/>
                </a:lnTo>
                <a:lnTo>
                  <a:pt x="299" y="33"/>
                </a:lnTo>
                <a:lnTo>
                  <a:pt x="299" y="33"/>
                </a:lnTo>
                <a:lnTo>
                  <a:pt x="299" y="33"/>
                </a:lnTo>
                <a:lnTo>
                  <a:pt x="301" y="33"/>
                </a:lnTo>
                <a:lnTo>
                  <a:pt x="301" y="33"/>
                </a:lnTo>
                <a:lnTo>
                  <a:pt x="301" y="33"/>
                </a:lnTo>
                <a:lnTo>
                  <a:pt x="302" y="33"/>
                </a:lnTo>
                <a:lnTo>
                  <a:pt x="302" y="33"/>
                </a:lnTo>
                <a:lnTo>
                  <a:pt x="299" y="34"/>
                </a:lnTo>
                <a:lnTo>
                  <a:pt x="298" y="34"/>
                </a:lnTo>
                <a:lnTo>
                  <a:pt x="298" y="33"/>
                </a:lnTo>
                <a:lnTo>
                  <a:pt x="298" y="33"/>
                </a:lnTo>
                <a:lnTo>
                  <a:pt x="298" y="33"/>
                </a:lnTo>
                <a:lnTo>
                  <a:pt x="298" y="33"/>
                </a:lnTo>
                <a:lnTo>
                  <a:pt x="298" y="31"/>
                </a:lnTo>
                <a:lnTo>
                  <a:pt x="298" y="31"/>
                </a:lnTo>
                <a:lnTo>
                  <a:pt x="298" y="31"/>
                </a:lnTo>
                <a:lnTo>
                  <a:pt x="298" y="30"/>
                </a:lnTo>
                <a:lnTo>
                  <a:pt x="296" y="30"/>
                </a:lnTo>
                <a:lnTo>
                  <a:pt x="296" y="30"/>
                </a:lnTo>
                <a:lnTo>
                  <a:pt x="296" y="30"/>
                </a:lnTo>
                <a:lnTo>
                  <a:pt x="296" y="30"/>
                </a:lnTo>
                <a:lnTo>
                  <a:pt x="296" y="30"/>
                </a:lnTo>
                <a:lnTo>
                  <a:pt x="296" y="30"/>
                </a:lnTo>
                <a:lnTo>
                  <a:pt x="296" y="31"/>
                </a:lnTo>
                <a:lnTo>
                  <a:pt x="296" y="31"/>
                </a:lnTo>
                <a:lnTo>
                  <a:pt x="296" y="33"/>
                </a:lnTo>
                <a:lnTo>
                  <a:pt x="295" y="34"/>
                </a:lnTo>
                <a:lnTo>
                  <a:pt x="295" y="34"/>
                </a:lnTo>
                <a:lnTo>
                  <a:pt x="296" y="34"/>
                </a:lnTo>
                <a:lnTo>
                  <a:pt x="296" y="34"/>
                </a:lnTo>
                <a:lnTo>
                  <a:pt x="296" y="34"/>
                </a:lnTo>
                <a:lnTo>
                  <a:pt x="296" y="34"/>
                </a:lnTo>
                <a:lnTo>
                  <a:pt x="295" y="34"/>
                </a:lnTo>
                <a:lnTo>
                  <a:pt x="295" y="33"/>
                </a:lnTo>
                <a:lnTo>
                  <a:pt x="295" y="33"/>
                </a:lnTo>
                <a:lnTo>
                  <a:pt x="295" y="33"/>
                </a:lnTo>
                <a:lnTo>
                  <a:pt x="295" y="33"/>
                </a:lnTo>
                <a:lnTo>
                  <a:pt x="295" y="31"/>
                </a:lnTo>
                <a:lnTo>
                  <a:pt x="295" y="31"/>
                </a:lnTo>
                <a:lnTo>
                  <a:pt x="295" y="31"/>
                </a:lnTo>
                <a:lnTo>
                  <a:pt x="293" y="31"/>
                </a:lnTo>
                <a:lnTo>
                  <a:pt x="292" y="31"/>
                </a:lnTo>
                <a:lnTo>
                  <a:pt x="292" y="31"/>
                </a:lnTo>
                <a:lnTo>
                  <a:pt x="292" y="31"/>
                </a:lnTo>
                <a:lnTo>
                  <a:pt x="291" y="33"/>
                </a:lnTo>
                <a:lnTo>
                  <a:pt x="291" y="33"/>
                </a:lnTo>
                <a:lnTo>
                  <a:pt x="291" y="33"/>
                </a:lnTo>
                <a:lnTo>
                  <a:pt x="291" y="33"/>
                </a:lnTo>
                <a:lnTo>
                  <a:pt x="289" y="33"/>
                </a:lnTo>
                <a:lnTo>
                  <a:pt x="289" y="33"/>
                </a:lnTo>
                <a:lnTo>
                  <a:pt x="289" y="33"/>
                </a:lnTo>
                <a:lnTo>
                  <a:pt x="289" y="33"/>
                </a:lnTo>
                <a:lnTo>
                  <a:pt x="289" y="33"/>
                </a:lnTo>
                <a:lnTo>
                  <a:pt x="291" y="33"/>
                </a:lnTo>
                <a:lnTo>
                  <a:pt x="291" y="34"/>
                </a:lnTo>
                <a:lnTo>
                  <a:pt x="291" y="34"/>
                </a:lnTo>
                <a:lnTo>
                  <a:pt x="291" y="36"/>
                </a:lnTo>
                <a:lnTo>
                  <a:pt x="291" y="36"/>
                </a:lnTo>
                <a:lnTo>
                  <a:pt x="292" y="36"/>
                </a:lnTo>
                <a:lnTo>
                  <a:pt x="292" y="36"/>
                </a:lnTo>
                <a:lnTo>
                  <a:pt x="291" y="36"/>
                </a:lnTo>
                <a:lnTo>
                  <a:pt x="289" y="36"/>
                </a:lnTo>
                <a:lnTo>
                  <a:pt x="289" y="37"/>
                </a:lnTo>
                <a:lnTo>
                  <a:pt x="288" y="37"/>
                </a:lnTo>
                <a:lnTo>
                  <a:pt x="288" y="37"/>
                </a:lnTo>
                <a:lnTo>
                  <a:pt x="286" y="37"/>
                </a:lnTo>
                <a:lnTo>
                  <a:pt x="286" y="37"/>
                </a:lnTo>
                <a:lnTo>
                  <a:pt x="285" y="37"/>
                </a:lnTo>
                <a:lnTo>
                  <a:pt x="285" y="37"/>
                </a:lnTo>
                <a:lnTo>
                  <a:pt x="285" y="39"/>
                </a:lnTo>
                <a:lnTo>
                  <a:pt x="285" y="39"/>
                </a:lnTo>
                <a:lnTo>
                  <a:pt x="285" y="39"/>
                </a:lnTo>
                <a:lnTo>
                  <a:pt x="285" y="39"/>
                </a:lnTo>
                <a:lnTo>
                  <a:pt x="286" y="39"/>
                </a:lnTo>
                <a:lnTo>
                  <a:pt x="288" y="39"/>
                </a:lnTo>
                <a:lnTo>
                  <a:pt x="289" y="39"/>
                </a:lnTo>
                <a:lnTo>
                  <a:pt x="289" y="39"/>
                </a:lnTo>
                <a:lnTo>
                  <a:pt x="289" y="39"/>
                </a:lnTo>
                <a:lnTo>
                  <a:pt x="289" y="39"/>
                </a:lnTo>
                <a:lnTo>
                  <a:pt x="289" y="39"/>
                </a:lnTo>
                <a:lnTo>
                  <a:pt x="289" y="37"/>
                </a:lnTo>
                <a:lnTo>
                  <a:pt x="291" y="37"/>
                </a:lnTo>
                <a:lnTo>
                  <a:pt x="292" y="37"/>
                </a:lnTo>
                <a:lnTo>
                  <a:pt x="292" y="37"/>
                </a:lnTo>
                <a:lnTo>
                  <a:pt x="292" y="37"/>
                </a:lnTo>
                <a:lnTo>
                  <a:pt x="292" y="37"/>
                </a:lnTo>
                <a:lnTo>
                  <a:pt x="292" y="37"/>
                </a:lnTo>
                <a:lnTo>
                  <a:pt x="292" y="37"/>
                </a:lnTo>
                <a:lnTo>
                  <a:pt x="292" y="37"/>
                </a:lnTo>
                <a:lnTo>
                  <a:pt x="292" y="37"/>
                </a:lnTo>
                <a:lnTo>
                  <a:pt x="292" y="37"/>
                </a:lnTo>
                <a:lnTo>
                  <a:pt x="293" y="37"/>
                </a:lnTo>
                <a:lnTo>
                  <a:pt x="293" y="37"/>
                </a:lnTo>
                <a:lnTo>
                  <a:pt x="295" y="37"/>
                </a:lnTo>
                <a:lnTo>
                  <a:pt x="296" y="36"/>
                </a:lnTo>
                <a:lnTo>
                  <a:pt x="296" y="36"/>
                </a:lnTo>
                <a:lnTo>
                  <a:pt x="298" y="36"/>
                </a:lnTo>
                <a:lnTo>
                  <a:pt x="298" y="36"/>
                </a:lnTo>
                <a:lnTo>
                  <a:pt x="298" y="36"/>
                </a:lnTo>
                <a:lnTo>
                  <a:pt x="298" y="36"/>
                </a:lnTo>
                <a:lnTo>
                  <a:pt x="299" y="36"/>
                </a:lnTo>
                <a:lnTo>
                  <a:pt x="301" y="36"/>
                </a:lnTo>
                <a:lnTo>
                  <a:pt x="302" y="34"/>
                </a:lnTo>
                <a:lnTo>
                  <a:pt x="302" y="34"/>
                </a:lnTo>
                <a:lnTo>
                  <a:pt x="303" y="34"/>
                </a:lnTo>
                <a:lnTo>
                  <a:pt x="305" y="34"/>
                </a:lnTo>
                <a:lnTo>
                  <a:pt x="306" y="33"/>
                </a:lnTo>
                <a:lnTo>
                  <a:pt x="306" y="33"/>
                </a:lnTo>
                <a:lnTo>
                  <a:pt x="308" y="33"/>
                </a:lnTo>
                <a:lnTo>
                  <a:pt x="308" y="33"/>
                </a:lnTo>
                <a:lnTo>
                  <a:pt x="309" y="33"/>
                </a:lnTo>
                <a:lnTo>
                  <a:pt x="309" y="31"/>
                </a:lnTo>
                <a:lnTo>
                  <a:pt x="311" y="31"/>
                </a:lnTo>
                <a:lnTo>
                  <a:pt x="311" y="31"/>
                </a:lnTo>
                <a:lnTo>
                  <a:pt x="311" y="31"/>
                </a:lnTo>
                <a:lnTo>
                  <a:pt x="309" y="31"/>
                </a:lnTo>
                <a:lnTo>
                  <a:pt x="309" y="31"/>
                </a:lnTo>
                <a:lnTo>
                  <a:pt x="309" y="30"/>
                </a:lnTo>
                <a:lnTo>
                  <a:pt x="309" y="30"/>
                </a:lnTo>
                <a:lnTo>
                  <a:pt x="309" y="30"/>
                </a:lnTo>
                <a:lnTo>
                  <a:pt x="309" y="30"/>
                </a:lnTo>
                <a:lnTo>
                  <a:pt x="309" y="29"/>
                </a:lnTo>
                <a:lnTo>
                  <a:pt x="309" y="29"/>
                </a:lnTo>
                <a:lnTo>
                  <a:pt x="306" y="26"/>
                </a:lnTo>
                <a:lnTo>
                  <a:pt x="308" y="26"/>
                </a:lnTo>
                <a:lnTo>
                  <a:pt x="308" y="26"/>
                </a:lnTo>
                <a:lnTo>
                  <a:pt x="308" y="26"/>
                </a:lnTo>
                <a:lnTo>
                  <a:pt x="308" y="26"/>
                </a:lnTo>
                <a:lnTo>
                  <a:pt x="308" y="26"/>
                </a:lnTo>
                <a:lnTo>
                  <a:pt x="308" y="26"/>
                </a:lnTo>
                <a:lnTo>
                  <a:pt x="308" y="24"/>
                </a:lnTo>
                <a:lnTo>
                  <a:pt x="305" y="24"/>
                </a:lnTo>
                <a:lnTo>
                  <a:pt x="305" y="24"/>
                </a:lnTo>
                <a:lnTo>
                  <a:pt x="305" y="24"/>
                </a:lnTo>
                <a:lnTo>
                  <a:pt x="306" y="24"/>
                </a:lnTo>
                <a:lnTo>
                  <a:pt x="306" y="23"/>
                </a:lnTo>
                <a:lnTo>
                  <a:pt x="308" y="23"/>
                </a:lnTo>
                <a:lnTo>
                  <a:pt x="308" y="23"/>
                </a:lnTo>
                <a:lnTo>
                  <a:pt x="308" y="23"/>
                </a:lnTo>
                <a:lnTo>
                  <a:pt x="308" y="23"/>
                </a:lnTo>
                <a:lnTo>
                  <a:pt x="308" y="22"/>
                </a:lnTo>
                <a:lnTo>
                  <a:pt x="308" y="22"/>
                </a:lnTo>
                <a:lnTo>
                  <a:pt x="308" y="22"/>
                </a:lnTo>
                <a:lnTo>
                  <a:pt x="308" y="22"/>
                </a:lnTo>
                <a:lnTo>
                  <a:pt x="308" y="20"/>
                </a:lnTo>
                <a:lnTo>
                  <a:pt x="305" y="23"/>
                </a:lnTo>
                <a:lnTo>
                  <a:pt x="305" y="23"/>
                </a:lnTo>
                <a:lnTo>
                  <a:pt x="305" y="23"/>
                </a:lnTo>
                <a:lnTo>
                  <a:pt x="306" y="22"/>
                </a:lnTo>
                <a:lnTo>
                  <a:pt x="306" y="22"/>
                </a:lnTo>
                <a:lnTo>
                  <a:pt x="306" y="22"/>
                </a:lnTo>
                <a:lnTo>
                  <a:pt x="306" y="22"/>
                </a:lnTo>
                <a:lnTo>
                  <a:pt x="306" y="20"/>
                </a:lnTo>
                <a:lnTo>
                  <a:pt x="306" y="20"/>
                </a:lnTo>
                <a:lnTo>
                  <a:pt x="308" y="20"/>
                </a:lnTo>
                <a:lnTo>
                  <a:pt x="308" y="20"/>
                </a:lnTo>
                <a:lnTo>
                  <a:pt x="308" y="20"/>
                </a:lnTo>
                <a:lnTo>
                  <a:pt x="308" y="19"/>
                </a:lnTo>
                <a:lnTo>
                  <a:pt x="308" y="19"/>
                </a:lnTo>
                <a:lnTo>
                  <a:pt x="308" y="19"/>
                </a:lnTo>
                <a:lnTo>
                  <a:pt x="308" y="19"/>
                </a:lnTo>
                <a:lnTo>
                  <a:pt x="309" y="17"/>
                </a:lnTo>
                <a:lnTo>
                  <a:pt x="309" y="17"/>
                </a:lnTo>
                <a:lnTo>
                  <a:pt x="309" y="16"/>
                </a:lnTo>
                <a:lnTo>
                  <a:pt x="309" y="16"/>
                </a:lnTo>
                <a:lnTo>
                  <a:pt x="311" y="16"/>
                </a:lnTo>
                <a:lnTo>
                  <a:pt x="312" y="16"/>
                </a:lnTo>
                <a:lnTo>
                  <a:pt x="312" y="16"/>
                </a:lnTo>
                <a:lnTo>
                  <a:pt x="312" y="16"/>
                </a:lnTo>
                <a:lnTo>
                  <a:pt x="312" y="17"/>
                </a:lnTo>
                <a:lnTo>
                  <a:pt x="312" y="17"/>
                </a:lnTo>
                <a:lnTo>
                  <a:pt x="312" y="17"/>
                </a:lnTo>
                <a:lnTo>
                  <a:pt x="312" y="17"/>
                </a:lnTo>
                <a:lnTo>
                  <a:pt x="313" y="17"/>
                </a:lnTo>
                <a:lnTo>
                  <a:pt x="313" y="17"/>
                </a:lnTo>
                <a:lnTo>
                  <a:pt x="313" y="17"/>
                </a:lnTo>
                <a:lnTo>
                  <a:pt x="313" y="16"/>
                </a:lnTo>
                <a:lnTo>
                  <a:pt x="313" y="16"/>
                </a:lnTo>
                <a:lnTo>
                  <a:pt x="313" y="17"/>
                </a:lnTo>
                <a:lnTo>
                  <a:pt x="315" y="17"/>
                </a:lnTo>
                <a:lnTo>
                  <a:pt x="315" y="17"/>
                </a:lnTo>
                <a:lnTo>
                  <a:pt x="315" y="19"/>
                </a:lnTo>
                <a:lnTo>
                  <a:pt x="315" y="19"/>
                </a:lnTo>
                <a:lnTo>
                  <a:pt x="315" y="19"/>
                </a:lnTo>
                <a:lnTo>
                  <a:pt x="316" y="19"/>
                </a:lnTo>
                <a:lnTo>
                  <a:pt x="316" y="17"/>
                </a:lnTo>
                <a:lnTo>
                  <a:pt x="316" y="17"/>
                </a:lnTo>
                <a:lnTo>
                  <a:pt x="316" y="17"/>
                </a:lnTo>
                <a:lnTo>
                  <a:pt x="316" y="17"/>
                </a:lnTo>
                <a:lnTo>
                  <a:pt x="316" y="17"/>
                </a:lnTo>
                <a:lnTo>
                  <a:pt x="315" y="17"/>
                </a:lnTo>
                <a:lnTo>
                  <a:pt x="315" y="17"/>
                </a:lnTo>
                <a:lnTo>
                  <a:pt x="316" y="17"/>
                </a:lnTo>
                <a:lnTo>
                  <a:pt x="316" y="16"/>
                </a:lnTo>
                <a:lnTo>
                  <a:pt x="316" y="16"/>
                </a:lnTo>
                <a:lnTo>
                  <a:pt x="318" y="16"/>
                </a:lnTo>
                <a:lnTo>
                  <a:pt x="318" y="16"/>
                </a:lnTo>
                <a:lnTo>
                  <a:pt x="318" y="16"/>
                </a:lnTo>
                <a:lnTo>
                  <a:pt x="318" y="16"/>
                </a:lnTo>
                <a:lnTo>
                  <a:pt x="318" y="17"/>
                </a:lnTo>
                <a:lnTo>
                  <a:pt x="319" y="17"/>
                </a:lnTo>
                <a:lnTo>
                  <a:pt x="319" y="17"/>
                </a:lnTo>
                <a:lnTo>
                  <a:pt x="319" y="16"/>
                </a:lnTo>
                <a:lnTo>
                  <a:pt x="320" y="17"/>
                </a:lnTo>
                <a:lnTo>
                  <a:pt x="320" y="17"/>
                </a:lnTo>
                <a:lnTo>
                  <a:pt x="319" y="17"/>
                </a:lnTo>
                <a:lnTo>
                  <a:pt x="319" y="17"/>
                </a:lnTo>
                <a:lnTo>
                  <a:pt x="319" y="19"/>
                </a:lnTo>
                <a:lnTo>
                  <a:pt x="318" y="19"/>
                </a:lnTo>
                <a:lnTo>
                  <a:pt x="318" y="19"/>
                </a:lnTo>
                <a:lnTo>
                  <a:pt x="318" y="19"/>
                </a:lnTo>
                <a:lnTo>
                  <a:pt x="318" y="19"/>
                </a:lnTo>
                <a:lnTo>
                  <a:pt x="318" y="19"/>
                </a:lnTo>
                <a:lnTo>
                  <a:pt x="316" y="19"/>
                </a:lnTo>
                <a:lnTo>
                  <a:pt x="316" y="19"/>
                </a:lnTo>
                <a:lnTo>
                  <a:pt x="316" y="19"/>
                </a:lnTo>
                <a:lnTo>
                  <a:pt x="316" y="19"/>
                </a:lnTo>
                <a:lnTo>
                  <a:pt x="315" y="19"/>
                </a:lnTo>
                <a:lnTo>
                  <a:pt x="313" y="20"/>
                </a:lnTo>
                <a:lnTo>
                  <a:pt x="313" y="20"/>
                </a:lnTo>
                <a:lnTo>
                  <a:pt x="312" y="20"/>
                </a:lnTo>
                <a:lnTo>
                  <a:pt x="311" y="22"/>
                </a:lnTo>
                <a:lnTo>
                  <a:pt x="311" y="22"/>
                </a:lnTo>
                <a:lnTo>
                  <a:pt x="312" y="22"/>
                </a:lnTo>
                <a:lnTo>
                  <a:pt x="312" y="23"/>
                </a:lnTo>
                <a:lnTo>
                  <a:pt x="312" y="23"/>
                </a:lnTo>
                <a:lnTo>
                  <a:pt x="312" y="23"/>
                </a:lnTo>
                <a:lnTo>
                  <a:pt x="312" y="23"/>
                </a:lnTo>
                <a:lnTo>
                  <a:pt x="312" y="23"/>
                </a:lnTo>
                <a:lnTo>
                  <a:pt x="312" y="23"/>
                </a:lnTo>
                <a:lnTo>
                  <a:pt x="312" y="23"/>
                </a:lnTo>
                <a:lnTo>
                  <a:pt x="312" y="24"/>
                </a:lnTo>
                <a:lnTo>
                  <a:pt x="313" y="24"/>
                </a:lnTo>
                <a:lnTo>
                  <a:pt x="313" y="26"/>
                </a:lnTo>
                <a:lnTo>
                  <a:pt x="313" y="24"/>
                </a:lnTo>
                <a:lnTo>
                  <a:pt x="313" y="24"/>
                </a:lnTo>
                <a:lnTo>
                  <a:pt x="313" y="24"/>
                </a:lnTo>
                <a:lnTo>
                  <a:pt x="313" y="24"/>
                </a:lnTo>
                <a:lnTo>
                  <a:pt x="313" y="24"/>
                </a:lnTo>
                <a:lnTo>
                  <a:pt x="313" y="24"/>
                </a:lnTo>
                <a:lnTo>
                  <a:pt x="313" y="24"/>
                </a:lnTo>
                <a:lnTo>
                  <a:pt x="315" y="24"/>
                </a:lnTo>
                <a:lnTo>
                  <a:pt x="315" y="24"/>
                </a:lnTo>
                <a:lnTo>
                  <a:pt x="315" y="24"/>
                </a:lnTo>
                <a:lnTo>
                  <a:pt x="315" y="24"/>
                </a:lnTo>
                <a:lnTo>
                  <a:pt x="315" y="24"/>
                </a:lnTo>
                <a:lnTo>
                  <a:pt x="316" y="23"/>
                </a:lnTo>
                <a:lnTo>
                  <a:pt x="316" y="23"/>
                </a:lnTo>
                <a:lnTo>
                  <a:pt x="316" y="24"/>
                </a:lnTo>
                <a:lnTo>
                  <a:pt x="318" y="24"/>
                </a:lnTo>
                <a:lnTo>
                  <a:pt x="318" y="24"/>
                </a:lnTo>
                <a:lnTo>
                  <a:pt x="319" y="24"/>
                </a:lnTo>
                <a:lnTo>
                  <a:pt x="319" y="23"/>
                </a:lnTo>
                <a:lnTo>
                  <a:pt x="319" y="23"/>
                </a:lnTo>
                <a:lnTo>
                  <a:pt x="319" y="23"/>
                </a:lnTo>
                <a:lnTo>
                  <a:pt x="320" y="23"/>
                </a:lnTo>
                <a:lnTo>
                  <a:pt x="322" y="23"/>
                </a:lnTo>
                <a:lnTo>
                  <a:pt x="322" y="23"/>
                </a:lnTo>
                <a:lnTo>
                  <a:pt x="322" y="23"/>
                </a:lnTo>
                <a:lnTo>
                  <a:pt x="322" y="23"/>
                </a:lnTo>
                <a:lnTo>
                  <a:pt x="322" y="23"/>
                </a:lnTo>
                <a:lnTo>
                  <a:pt x="323" y="23"/>
                </a:lnTo>
                <a:lnTo>
                  <a:pt x="323" y="22"/>
                </a:lnTo>
                <a:lnTo>
                  <a:pt x="323" y="22"/>
                </a:lnTo>
                <a:lnTo>
                  <a:pt x="325" y="22"/>
                </a:lnTo>
                <a:lnTo>
                  <a:pt x="325" y="22"/>
                </a:lnTo>
                <a:lnTo>
                  <a:pt x="325" y="22"/>
                </a:lnTo>
                <a:lnTo>
                  <a:pt x="325" y="22"/>
                </a:lnTo>
                <a:lnTo>
                  <a:pt x="325" y="22"/>
                </a:lnTo>
                <a:lnTo>
                  <a:pt x="325" y="20"/>
                </a:lnTo>
                <a:lnTo>
                  <a:pt x="325" y="20"/>
                </a:lnTo>
                <a:lnTo>
                  <a:pt x="325" y="20"/>
                </a:lnTo>
                <a:lnTo>
                  <a:pt x="325" y="20"/>
                </a:lnTo>
                <a:lnTo>
                  <a:pt x="326" y="20"/>
                </a:lnTo>
                <a:lnTo>
                  <a:pt x="326" y="20"/>
                </a:lnTo>
                <a:lnTo>
                  <a:pt x="326" y="20"/>
                </a:lnTo>
                <a:lnTo>
                  <a:pt x="326" y="20"/>
                </a:lnTo>
                <a:lnTo>
                  <a:pt x="325" y="19"/>
                </a:lnTo>
                <a:lnTo>
                  <a:pt x="325" y="19"/>
                </a:lnTo>
                <a:lnTo>
                  <a:pt x="325" y="19"/>
                </a:lnTo>
                <a:lnTo>
                  <a:pt x="323" y="20"/>
                </a:lnTo>
                <a:lnTo>
                  <a:pt x="323" y="20"/>
                </a:lnTo>
                <a:lnTo>
                  <a:pt x="323" y="20"/>
                </a:lnTo>
                <a:lnTo>
                  <a:pt x="323" y="20"/>
                </a:lnTo>
                <a:lnTo>
                  <a:pt x="323" y="20"/>
                </a:lnTo>
                <a:lnTo>
                  <a:pt x="323" y="20"/>
                </a:lnTo>
                <a:lnTo>
                  <a:pt x="323" y="20"/>
                </a:lnTo>
                <a:lnTo>
                  <a:pt x="323" y="20"/>
                </a:lnTo>
                <a:lnTo>
                  <a:pt x="325" y="19"/>
                </a:lnTo>
                <a:lnTo>
                  <a:pt x="328" y="19"/>
                </a:lnTo>
                <a:lnTo>
                  <a:pt x="330" y="19"/>
                </a:lnTo>
                <a:lnTo>
                  <a:pt x="330" y="19"/>
                </a:lnTo>
                <a:lnTo>
                  <a:pt x="330" y="19"/>
                </a:lnTo>
                <a:lnTo>
                  <a:pt x="332" y="19"/>
                </a:lnTo>
                <a:lnTo>
                  <a:pt x="332" y="19"/>
                </a:lnTo>
                <a:lnTo>
                  <a:pt x="332" y="19"/>
                </a:lnTo>
                <a:lnTo>
                  <a:pt x="332" y="20"/>
                </a:lnTo>
                <a:lnTo>
                  <a:pt x="332" y="22"/>
                </a:lnTo>
                <a:lnTo>
                  <a:pt x="332" y="23"/>
                </a:lnTo>
                <a:lnTo>
                  <a:pt x="333" y="23"/>
                </a:lnTo>
                <a:lnTo>
                  <a:pt x="333" y="24"/>
                </a:lnTo>
                <a:lnTo>
                  <a:pt x="333" y="24"/>
                </a:lnTo>
                <a:lnTo>
                  <a:pt x="333" y="24"/>
                </a:lnTo>
                <a:lnTo>
                  <a:pt x="333" y="24"/>
                </a:lnTo>
                <a:lnTo>
                  <a:pt x="333" y="24"/>
                </a:lnTo>
                <a:lnTo>
                  <a:pt x="333" y="24"/>
                </a:lnTo>
                <a:lnTo>
                  <a:pt x="332" y="23"/>
                </a:lnTo>
                <a:lnTo>
                  <a:pt x="332" y="23"/>
                </a:lnTo>
                <a:lnTo>
                  <a:pt x="332" y="24"/>
                </a:lnTo>
                <a:lnTo>
                  <a:pt x="332" y="24"/>
                </a:lnTo>
                <a:lnTo>
                  <a:pt x="332" y="24"/>
                </a:lnTo>
                <a:lnTo>
                  <a:pt x="330" y="26"/>
                </a:lnTo>
                <a:lnTo>
                  <a:pt x="330" y="26"/>
                </a:lnTo>
                <a:lnTo>
                  <a:pt x="330" y="24"/>
                </a:lnTo>
                <a:lnTo>
                  <a:pt x="330" y="24"/>
                </a:lnTo>
                <a:lnTo>
                  <a:pt x="329" y="26"/>
                </a:lnTo>
                <a:lnTo>
                  <a:pt x="329" y="26"/>
                </a:lnTo>
                <a:lnTo>
                  <a:pt x="329" y="26"/>
                </a:lnTo>
                <a:lnTo>
                  <a:pt x="329" y="26"/>
                </a:lnTo>
                <a:lnTo>
                  <a:pt x="329" y="26"/>
                </a:lnTo>
                <a:lnTo>
                  <a:pt x="328" y="24"/>
                </a:lnTo>
                <a:lnTo>
                  <a:pt x="328" y="24"/>
                </a:lnTo>
                <a:lnTo>
                  <a:pt x="328" y="26"/>
                </a:lnTo>
                <a:lnTo>
                  <a:pt x="328" y="26"/>
                </a:lnTo>
                <a:lnTo>
                  <a:pt x="326" y="27"/>
                </a:lnTo>
                <a:lnTo>
                  <a:pt x="326" y="26"/>
                </a:lnTo>
                <a:lnTo>
                  <a:pt x="325" y="26"/>
                </a:lnTo>
                <a:lnTo>
                  <a:pt x="325" y="26"/>
                </a:lnTo>
                <a:lnTo>
                  <a:pt x="325" y="26"/>
                </a:lnTo>
                <a:lnTo>
                  <a:pt x="325" y="26"/>
                </a:lnTo>
                <a:lnTo>
                  <a:pt x="325" y="26"/>
                </a:lnTo>
                <a:lnTo>
                  <a:pt x="325" y="26"/>
                </a:lnTo>
                <a:lnTo>
                  <a:pt x="325" y="26"/>
                </a:lnTo>
                <a:lnTo>
                  <a:pt x="325" y="26"/>
                </a:lnTo>
                <a:lnTo>
                  <a:pt x="325" y="26"/>
                </a:lnTo>
                <a:lnTo>
                  <a:pt x="325" y="26"/>
                </a:lnTo>
                <a:lnTo>
                  <a:pt x="325" y="27"/>
                </a:lnTo>
                <a:lnTo>
                  <a:pt x="323" y="27"/>
                </a:lnTo>
                <a:lnTo>
                  <a:pt x="323" y="27"/>
                </a:lnTo>
                <a:lnTo>
                  <a:pt x="323" y="27"/>
                </a:lnTo>
                <a:lnTo>
                  <a:pt x="320" y="27"/>
                </a:lnTo>
                <a:lnTo>
                  <a:pt x="320" y="27"/>
                </a:lnTo>
                <a:lnTo>
                  <a:pt x="320" y="27"/>
                </a:lnTo>
                <a:lnTo>
                  <a:pt x="322" y="27"/>
                </a:lnTo>
                <a:lnTo>
                  <a:pt x="322" y="26"/>
                </a:lnTo>
                <a:lnTo>
                  <a:pt x="323" y="26"/>
                </a:lnTo>
                <a:lnTo>
                  <a:pt x="323" y="26"/>
                </a:lnTo>
                <a:lnTo>
                  <a:pt x="323" y="26"/>
                </a:lnTo>
                <a:lnTo>
                  <a:pt x="323" y="26"/>
                </a:lnTo>
                <a:lnTo>
                  <a:pt x="323" y="26"/>
                </a:lnTo>
                <a:lnTo>
                  <a:pt x="322" y="24"/>
                </a:lnTo>
                <a:lnTo>
                  <a:pt x="322" y="24"/>
                </a:lnTo>
                <a:lnTo>
                  <a:pt x="322" y="23"/>
                </a:lnTo>
                <a:lnTo>
                  <a:pt x="320" y="23"/>
                </a:lnTo>
                <a:lnTo>
                  <a:pt x="320" y="24"/>
                </a:lnTo>
                <a:lnTo>
                  <a:pt x="320" y="24"/>
                </a:lnTo>
                <a:lnTo>
                  <a:pt x="320" y="24"/>
                </a:lnTo>
                <a:lnTo>
                  <a:pt x="319" y="24"/>
                </a:lnTo>
                <a:lnTo>
                  <a:pt x="319" y="24"/>
                </a:lnTo>
                <a:lnTo>
                  <a:pt x="319" y="24"/>
                </a:lnTo>
                <a:lnTo>
                  <a:pt x="319" y="24"/>
                </a:lnTo>
                <a:lnTo>
                  <a:pt x="319" y="26"/>
                </a:lnTo>
                <a:lnTo>
                  <a:pt x="319" y="26"/>
                </a:lnTo>
                <a:lnTo>
                  <a:pt x="319" y="26"/>
                </a:lnTo>
                <a:lnTo>
                  <a:pt x="319" y="27"/>
                </a:lnTo>
                <a:lnTo>
                  <a:pt x="320" y="27"/>
                </a:lnTo>
                <a:lnTo>
                  <a:pt x="320" y="29"/>
                </a:lnTo>
                <a:lnTo>
                  <a:pt x="322" y="29"/>
                </a:lnTo>
                <a:lnTo>
                  <a:pt x="322" y="29"/>
                </a:lnTo>
                <a:lnTo>
                  <a:pt x="320" y="29"/>
                </a:lnTo>
                <a:lnTo>
                  <a:pt x="319" y="29"/>
                </a:lnTo>
                <a:lnTo>
                  <a:pt x="319" y="29"/>
                </a:lnTo>
                <a:lnTo>
                  <a:pt x="318" y="29"/>
                </a:lnTo>
                <a:lnTo>
                  <a:pt x="318" y="29"/>
                </a:lnTo>
                <a:lnTo>
                  <a:pt x="319" y="30"/>
                </a:lnTo>
                <a:lnTo>
                  <a:pt x="319" y="30"/>
                </a:lnTo>
                <a:lnTo>
                  <a:pt x="320" y="30"/>
                </a:lnTo>
                <a:lnTo>
                  <a:pt x="320" y="30"/>
                </a:lnTo>
                <a:lnTo>
                  <a:pt x="320" y="30"/>
                </a:lnTo>
                <a:lnTo>
                  <a:pt x="322" y="29"/>
                </a:lnTo>
                <a:lnTo>
                  <a:pt x="322" y="29"/>
                </a:lnTo>
                <a:lnTo>
                  <a:pt x="323" y="29"/>
                </a:lnTo>
                <a:lnTo>
                  <a:pt x="323" y="29"/>
                </a:lnTo>
                <a:lnTo>
                  <a:pt x="323" y="29"/>
                </a:lnTo>
                <a:lnTo>
                  <a:pt x="325" y="29"/>
                </a:lnTo>
                <a:lnTo>
                  <a:pt x="325" y="29"/>
                </a:lnTo>
                <a:lnTo>
                  <a:pt x="325" y="29"/>
                </a:lnTo>
                <a:lnTo>
                  <a:pt x="326" y="29"/>
                </a:lnTo>
                <a:lnTo>
                  <a:pt x="326" y="27"/>
                </a:lnTo>
                <a:lnTo>
                  <a:pt x="328" y="27"/>
                </a:lnTo>
                <a:lnTo>
                  <a:pt x="328" y="27"/>
                </a:lnTo>
                <a:lnTo>
                  <a:pt x="329" y="27"/>
                </a:lnTo>
                <a:lnTo>
                  <a:pt x="329" y="27"/>
                </a:lnTo>
                <a:lnTo>
                  <a:pt x="329" y="27"/>
                </a:lnTo>
                <a:lnTo>
                  <a:pt x="330" y="26"/>
                </a:lnTo>
                <a:lnTo>
                  <a:pt x="330" y="26"/>
                </a:lnTo>
                <a:lnTo>
                  <a:pt x="332" y="26"/>
                </a:lnTo>
                <a:lnTo>
                  <a:pt x="335" y="26"/>
                </a:lnTo>
                <a:lnTo>
                  <a:pt x="335" y="26"/>
                </a:lnTo>
                <a:lnTo>
                  <a:pt x="335" y="26"/>
                </a:lnTo>
                <a:lnTo>
                  <a:pt x="335" y="26"/>
                </a:lnTo>
                <a:lnTo>
                  <a:pt x="335" y="26"/>
                </a:lnTo>
                <a:lnTo>
                  <a:pt x="336" y="26"/>
                </a:lnTo>
                <a:lnTo>
                  <a:pt x="336" y="26"/>
                </a:lnTo>
                <a:lnTo>
                  <a:pt x="336" y="26"/>
                </a:lnTo>
                <a:lnTo>
                  <a:pt x="336" y="24"/>
                </a:lnTo>
                <a:lnTo>
                  <a:pt x="336" y="24"/>
                </a:lnTo>
                <a:lnTo>
                  <a:pt x="336" y="24"/>
                </a:lnTo>
                <a:lnTo>
                  <a:pt x="336" y="24"/>
                </a:lnTo>
                <a:lnTo>
                  <a:pt x="338" y="24"/>
                </a:lnTo>
                <a:lnTo>
                  <a:pt x="338" y="24"/>
                </a:lnTo>
                <a:lnTo>
                  <a:pt x="339" y="24"/>
                </a:lnTo>
                <a:lnTo>
                  <a:pt x="340" y="23"/>
                </a:lnTo>
                <a:lnTo>
                  <a:pt x="340" y="23"/>
                </a:lnTo>
                <a:lnTo>
                  <a:pt x="342" y="23"/>
                </a:lnTo>
                <a:lnTo>
                  <a:pt x="342" y="23"/>
                </a:lnTo>
                <a:lnTo>
                  <a:pt x="342" y="23"/>
                </a:lnTo>
                <a:lnTo>
                  <a:pt x="343" y="23"/>
                </a:lnTo>
                <a:lnTo>
                  <a:pt x="345" y="22"/>
                </a:lnTo>
                <a:lnTo>
                  <a:pt x="345" y="22"/>
                </a:lnTo>
                <a:lnTo>
                  <a:pt x="345" y="22"/>
                </a:lnTo>
                <a:lnTo>
                  <a:pt x="345" y="22"/>
                </a:lnTo>
                <a:lnTo>
                  <a:pt x="345" y="22"/>
                </a:lnTo>
                <a:lnTo>
                  <a:pt x="345" y="20"/>
                </a:lnTo>
                <a:lnTo>
                  <a:pt x="343" y="20"/>
                </a:lnTo>
                <a:lnTo>
                  <a:pt x="343" y="20"/>
                </a:lnTo>
                <a:lnTo>
                  <a:pt x="343" y="22"/>
                </a:lnTo>
                <a:lnTo>
                  <a:pt x="343" y="22"/>
                </a:lnTo>
                <a:lnTo>
                  <a:pt x="342" y="22"/>
                </a:lnTo>
                <a:lnTo>
                  <a:pt x="342" y="22"/>
                </a:lnTo>
                <a:lnTo>
                  <a:pt x="342" y="20"/>
                </a:lnTo>
                <a:lnTo>
                  <a:pt x="342" y="20"/>
                </a:lnTo>
                <a:lnTo>
                  <a:pt x="342" y="20"/>
                </a:lnTo>
                <a:lnTo>
                  <a:pt x="340" y="20"/>
                </a:lnTo>
                <a:lnTo>
                  <a:pt x="340" y="22"/>
                </a:lnTo>
                <a:lnTo>
                  <a:pt x="340" y="22"/>
                </a:lnTo>
                <a:lnTo>
                  <a:pt x="340" y="22"/>
                </a:lnTo>
                <a:lnTo>
                  <a:pt x="340" y="20"/>
                </a:lnTo>
                <a:lnTo>
                  <a:pt x="340" y="20"/>
                </a:lnTo>
                <a:lnTo>
                  <a:pt x="340" y="19"/>
                </a:lnTo>
                <a:lnTo>
                  <a:pt x="340" y="19"/>
                </a:lnTo>
                <a:lnTo>
                  <a:pt x="342" y="19"/>
                </a:lnTo>
                <a:lnTo>
                  <a:pt x="342" y="19"/>
                </a:lnTo>
                <a:lnTo>
                  <a:pt x="342" y="19"/>
                </a:lnTo>
                <a:lnTo>
                  <a:pt x="342" y="19"/>
                </a:lnTo>
                <a:lnTo>
                  <a:pt x="342" y="19"/>
                </a:lnTo>
                <a:lnTo>
                  <a:pt x="342" y="19"/>
                </a:lnTo>
                <a:lnTo>
                  <a:pt x="343" y="19"/>
                </a:lnTo>
                <a:lnTo>
                  <a:pt x="345" y="17"/>
                </a:lnTo>
                <a:lnTo>
                  <a:pt x="345" y="17"/>
                </a:lnTo>
                <a:lnTo>
                  <a:pt x="343" y="17"/>
                </a:lnTo>
                <a:lnTo>
                  <a:pt x="342" y="16"/>
                </a:lnTo>
                <a:lnTo>
                  <a:pt x="340" y="16"/>
                </a:lnTo>
                <a:lnTo>
                  <a:pt x="340" y="17"/>
                </a:lnTo>
                <a:lnTo>
                  <a:pt x="340" y="17"/>
                </a:lnTo>
                <a:lnTo>
                  <a:pt x="338" y="19"/>
                </a:lnTo>
                <a:lnTo>
                  <a:pt x="338" y="20"/>
                </a:lnTo>
                <a:lnTo>
                  <a:pt x="338" y="20"/>
                </a:lnTo>
                <a:lnTo>
                  <a:pt x="338" y="19"/>
                </a:lnTo>
                <a:lnTo>
                  <a:pt x="338" y="19"/>
                </a:lnTo>
                <a:lnTo>
                  <a:pt x="336" y="20"/>
                </a:lnTo>
                <a:lnTo>
                  <a:pt x="335" y="20"/>
                </a:lnTo>
                <a:lnTo>
                  <a:pt x="335" y="20"/>
                </a:lnTo>
                <a:lnTo>
                  <a:pt x="335" y="20"/>
                </a:lnTo>
                <a:lnTo>
                  <a:pt x="335" y="20"/>
                </a:lnTo>
                <a:lnTo>
                  <a:pt x="335" y="19"/>
                </a:lnTo>
                <a:lnTo>
                  <a:pt x="335" y="19"/>
                </a:lnTo>
                <a:lnTo>
                  <a:pt x="333" y="19"/>
                </a:lnTo>
                <a:lnTo>
                  <a:pt x="335" y="17"/>
                </a:lnTo>
                <a:lnTo>
                  <a:pt x="335" y="17"/>
                </a:lnTo>
                <a:lnTo>
                  <a:pt x="335" y="17"/>
                </a:lnTo>
                <a:lnTo>
                  <a:pt x="335" y="17"/>
                </a:lnTo>
                <a:lnTo>
                  <a:pt x="335" y="17"/>
                </a:lnTo>
                <a:lnTo>
                  <a:pt x="335" y="17"/>
                </a:lnTo>
                <a:lnTo>
                  <a:pt x="335" y="17"/>
                </a:lnTo>
                <a:lnTo>
                  <a:pt x="335" y="17"/>
                </a:lnTo>
                <a:lnTo>
                  <a:pt x="335" y="17"/>
                </a:lnTo>
                <a:lnTo>
                  <a:pt x="336" y="17"/>
                </a:lnTo>
                <a:lnTo>
                  <a:pt x="336" y="17"/>
                </a:lnTo>
                <a:lnTo>
                  <a:pt x="336" y="17"/>
                </a:lnTo>
                <a:lnTo>
                  <a:pt x="336" y="16"/>
                </a:lnTo>
                <a:lnTo>
                  <a:pt x="336" y="16"/>
                </a:lnTo>
                <a:lnTo>
                  <a:pt x="336" y="17"/>
                </a:lnTo>
                <a:lnTo>
                  <a:pt x="336" y="17"/>
                </a:lnTo>
                <a:lnTo>
                  <a:pt x="336" y="16"/>
                </a:lnTo>
                <a:lnTo>
                  <a:pt x="338" y="16"/>
                </a:lnTo>
                <a:lnTo>
                  <a:pt x="338" y="16"/>
                </a:lnTo>
                <a:lnTo>
                  <a:pt x="338" y="16"/>
                </a:lnTo>
                <a:lnTo>
                  <a:pt x="338" y="14"/>
                </a:lnTo>
                <a:lnTo>
                  <a:pt x="338" y="14"/>
                </a:lnTo>
                <a:lnTo>
                  <a:pt x="339" y="14"/>
                </a:lnTo>
                <a:lnTo>
                  <a:pt x="340" y="14"/>
                </a:lnTo>
                <a:lnTo>
                  <a:pt x="340" y="16"/>
                </a:lnTo>
                <a:lnTo>
                  <a:pt x="340" y="16"/>
                </a:lnTo>
                <a:lnTo>
                  <a:pt x="342" y="16"/>
                </a:lnTo>
                <a:lnTo>
                  <a:pt x="342" y="16"/>
                </a:lnTo>
                <a:lnTo>
                  <a:pt x="342" y="16"/>
                </a:lnTo>
                <a:lnTo>
                  <a:pt x="342" y="16"/>
                </a:lnTo>
                <a:lnTo>
                  <a:pt x="342" y="14"/>
                </a:lnTo>
                <a:lnTo>
                  <a:pt x="342" y="14"/>
                </a:lnTo>
                <a:lnTo>
                  <a:pt x="342" y="14"/>
                </a:lnTo>
                <a:lnTo>
                  <a:pt x="343" y="14"/>
                </a:lnTo>
                <a:lnTo>
                  <a:pt x="345" y="14"/>
                </a:lnTo>
                <a:lnTo>
                  <a:pt x="345" y="14"/>
                </a:lnTo>
                <a:lnTo>
                  <a:pt x="346" y="16"/>
                </a:lnTo>
                <a:lnTo>
                  <a:pt x="348" y="16"/>
                </a:lnTo>
                <a:lnTo>
                  <a:pt x="348" y="16"/>
                </a:lnTo>
                <a:lnTo>
                  <a:pt x="348" y="16"/>
                </a:lnTo>
                <a:lnTo>
                  <a:pt x="348" y="14"/>
                </a:lnTo>
                <a:lnTo>
                  <a:pt x="349" y="14"/>
                </a:lnTo>
                <a:lnTo>
                  <a:pt x="350" y="14"/>
                </a:lnTo>
                <a:lnTo>
                  <a:pt x="350" y="13"/>
                </a:lnTo>
                <a:lnTo>
                  <a:pt x="350" y="13"/>
                </a:lnTo>
                <a:lnTo>
                  <a:pt x="350" y="13"/>
                </a:lnTo>
                <a:lnTo>
                  <a:pt x="350" y="13"/>
                </a:lnTo>
                <a:lnTo>
                  <a:pt x="350" y="13"/>
                </a:lnTo>
                <a:lnTo>
                  <a:pt x="350" y="12"/>
                </a:lnTo>
                <a:lnTo>
                  <a:pt x="352" y="12"/>
                </a:lnTo>
                <a:lnTo>
                  <a:pt x="352" y="12"/>
                </a:lnTo>
                <a:lnTo>
                  <a:pt x="353" y="12"/>
                </a:lnTo>
                <a:lnTo>
                  <a:pt x="353" y="12"/>
                </a:lnTo>
                <a:lnTo>
                  <a:pt x="355" y="12"/>
                </a:lnTo>
                <a:lnTo>
                  <a:pt x="355" y="12"/>
                </a:lnTo>
                <a:lnTo>
                  <a:pt x="355" y="12"/>
                </a:lnTo>
                <a:lnTo>
                  <a:pt x="355" y="12"/>
                </a:lnTo>
                <a:lnTo>
                  <a:pt x="355" y="10"/>
                </a:lnTo>
                <a:lnTo>
                  <a:pt x="355" y="10"/>
                </a:lnTo>
                <a:lnTo>
                  <a:pt x="355" y="10"/>
                </a:lnTo>
                <a:lnTo>
                  <a:pt x="353" y="10"/>
                </a:lnTo>
                <a:lnTo>
                  <a:pt x="353" y="10"/>
                </a:lnTo>
                <a:lnTo>
                  <a:pt x="353" y="10"/>
                </a:lnTo>
                <a:lnTo>
                  <a:pt x="353" y="10"/>
                </a:lnTo>
                <a:lnTo>
                  <a:pt x="353" y="10"/>
                </a:lnTo>
                <a:lnTo>
                  <a:pt x="355" y="10"/>
                </a:lnTo>
                <a:lnTo>
                  <a:pt x="355" y="10"/>
                </a:lnTo>
                <a:lnTo>
                  <a:pt x="355" y="10"/>
                </a:lnTo>
                <a:lnTo>
                  <a:pt x="355" y="10"/>
                </a:lnTo>
                <a:lnTo>
                  <a:pt x="355" y="10"/>
                </a:lnTo>
                <a:lnTo>
                  <a:pt x="355" y="12"/>
                </a:lnTo>
                <a:lnTo>
                  <a:pt x="356" y="12"/>
                </a:lnTo>
                <a:lnTo>
                  <a:pt x="356" y="12"/>
                </a:lnTo>
                <a:lnTo>
                  <a:pt x="356" y="12"/>
                </a:lnTo>
                <a:lnTo>
                  <a:pt x="356" y="12"/>
                </a:lnTo>
                <a:lnTo>
                  <a:pt x="356" y="13"/>
                </a:lnTo>
                <a:lnTo>
                  <a:pt x="358" y="13"/>
                </a:lnTo>
                <a:lnTo>
                  <a:pt x="358" y="13"/>
                </a:lnTo>
                <a:lnTo>
                  <a:pt x="355" y="13"/>
                </a:lnTo>
                <a:lnTo>
                  <a:pt x="355" y="14"/>
                </a:lnTo>
                <a:lnTo>
                  <a:pt x="353" y="14"/>
                </a:lnTo>
                <a:lnTo>
                  <a:pt x="353" y="14"/>
                </a:lnTo>
                <a:lnTo>
                  <a:pt x="353" y="14"/>
                </a:lnTo>
                <a:lnTo>
                  <a:pt x="353" y="14"/>
                </a:lnTo>
                <a:lnTo>
                  <a:pt x="352" y="14"/>
                </a:lnTo>
                <a:lnTo>
                  <a:pt x="352" y="16"/>
                </a:lnTo>
                <a:lnTo>
                  <a:pt x="352" y="16"/>
                </a:lnTo>
                <a:lnTo>
                  <a:pt x="352" y="17"/>
                </a:lnTo>
                <a:lnTo>
                  <a:pt x="352" y="17"/>
                </a:lnTo>
                <a:lnTo>
                  <a:pt x="352" y="17"/>
                </a:lnTo>
                <a:lnTo>
                  <a:pt x="352" y="17"/>
                </a:lnTo>
                <a:lnTo>
                  <a:pt x="352" y="16"/>
                </a:lnTo>
                <a:lnTo>
                  <a:pt x="352" y="16"/>
                </a:lnTo>
                <a:lnTo>
                  <a:pt x="352" y="16"/>
                </a:lnTo>
                <a:lnTo>
                  <a:pt x="352" y="16"/>
                </a:lnTo>
                <a:lnTo>
                  <a:pt x="352" y="16"/>
                </a:lnTo>
                <a:lnTo>
                  <a:pt x="352" y="16"/>
                </a:lnTo>
                <a:lnTo>
                  <a:pt x="350" y="16"/>
                </a:lnTo>
                <a:lnTo>
                  <a:pt x="350" y="17"/>
                </a:lnTo>
                <a:lnTo>
                  <a:pt x="350" y="17"/>
                </a:lnTo>
                <a:lnTo>
                  <a:pt x="350" y="17"/>
                </a:lnTo>
                <a:lnTo>
                  <a:pt x="350" y="17"/>
                </a:lnTo>
                <a:lnTo>
                  <a:pt x="350" y="16"/>
                </a:lnTo>
                <a:lnTo>
                  <a:pt x="349" y="16"/>
                </a:lnTo>
                <a:lnTo>
                  <a:pt x="349" y="16"/>
                </a:lnTo>
                <a:lnTo>
                  <a:pt x="345" y="17"/>
                </a:lnTo>
                <a:lnTo>
                  <a:pt x="345" y="17"/>
                </a:lnTo>
                <a:lnTo>
                  <a:pt x="345" y="17"/>
                </a:lnTo>
                <a:lnTo>
                  <a:pt x="345" y="17"/>
                </a:lnTo>
                <a:lnTo>
                  <a:pt x="345" y="17"/>
                </a:lnTo>
                <a:lnTo>
                  <a:pt x="345" y="19"/>
                </a:lnTo>
                <a:lnTo>
                  <a:pt x="345" y="19"/>
                </a:lnTo>
                <a:lnTo>
                  <a:pt x="345" y="17"/>
                </a:lnTo>
                <a:lnTo>
                  <a:pt x="345" y="17"/>
                </a:lnTo>
                <a:lnTo>
                  <a:pt x="343" y="19"/>
                </a:lnTo>
                <a:lnTo>
                  <a:pt x="343" y="19"/>
                </a:lnTo>
                <a:lnTo>
                  <a:pt x="342" y="20"/>
                </a:lnTo>
                <a:lnTo>
                  <a:pt x="342" y="20"/>
                </a:lnTo>
                <a:lnTo>
                  <a:pt x="342" y="20"/>
                </a:lnTo>
                <a:lnTo>
                  <a:pt x="342" y="20"/>
                </a:lnTo>
                <a:lnTo>
                  <a:pt x="343" y="20"/>
                </a:lnTo>
                <a:lnTo>
                  <a:pt x="345" y="20"/>
                </a:lnTo>
                <a:lnTo>
                  <a:pt x="346" y="20"/>
                </a:lnTo>
                <a:lnTo>
                  <a:pt x="348" y="20"/>
                </a:lnTo>
                <a:lnTo>
                  <a:pt x="346" y="20"/>
                </a:lnTo>
                <a:lnTo>
                  <a:pt x="346" y="20"/>
                </a:lnTo>
                <a:lnTo>
                  <a:pt x="348" y="22"/>
                </a:lnTo>
                <a:lnTo>
                  <a:pt x="348" y="22"/>
                </a:lnTo>
                <a:lnTo>
                  <a:pt x="348" y="22"/>
                </a:lnTo>
                <a:lnTo>
                  <a:pt x="349" y="22"/>
                </a:lnTo>
                <a:lnTo>
                  <a:pt x="350" y="20"/>
                </a:lnTo>
                <a:lnTo>
                  <a:pt x="350" y="20"/>
                </a:lnTo>
                <a:lnTo>
                  <a:pt x="350" y="20"/>
                </a:lnTo>
                <a:lnTo>
                  <a:pt x="350" y="20"/>
                </a:lnTo>
                <a:lnTo>
                  <a:pt x="350" y="19"/>
                </a:lnTo>
                <a:lnTo>
                  <a:pt x="350" y="19"/>
                </a:lnTo>
                <a:lnTo>
                  <a:pt x="350" y="19"/>
                </a:lnTo>
                <a:lnTo>
                  <a:pt x="350" y="19"/>
                </a:lnTo>
                <a:lnTo>
                  <a:pt x="350" y="19"/>
                </a:lnTo>
                <a:lnTo>
                  <a:pt x="350" y="19"/>
                </a:lnTo>
                <a:lnTo>
                  <a:pt x="350" y="19"/>
                </a:lnTo>
                <a:lnTo>
                  <a:pt x="350" y="19"/>
                </a:lnTo>
                <a:lnTo>
                  <a:pt x="352" y="19"/>
                </a:lnTo>
                <a:lnTo>
                  <a:pt x="352" y="19"/>
                </a:lnTo>
                <a:lnTo>
                  <a:pt x="352" y="17"/>
                </a:lnTo>
                <a:lnTo>
                  <a:pt x="352" y="17"/>
                </a:lnTo>
                <a:lnTo>
                  <a:pt x="352" y="19"/>
                </a:lnTo>
                <a:lnTo>
                  <a:pt x="352" y="20"/>
                </a:lnTo>
                <a:lnTo>
                  <a:pt x="352" y="20"/>
                </a:lnTo>
                <a:lnTo>
                  <a:pt x="352" y="20"/>
                </a:lnTo>
                <a:lnTo>
                  <a:pt x="352" y="20"/>
                </a:lnTo>
                <a:lnTo>
                  <a:pt x="353" y="20"/>
                </a:lnTo>
                <a:lnTo>
                  <a:pt x="353" y="19"/>
                </a:lnTo>
                <a:lnTo>
                  <a:pt x="353" y="19"/>
                </a:lnTo>
                <a:lnTo>
                  <a:pt x="353" y="20"/>
                </a:lnTo>
                <a:lnTo>
                  <a:pt x="353" y="20"/>
                </a:lnTo>
                <a:lnTo>
                  <a:pt x="353" y="20"/>
                </a:lnTo>
                <a:lnTo>
                  <a:pt x="355" y="19"/>
                </a:lnTo>
                <a:lnTo>
                  <a:pt x="355" y="19"/>
                </a:lnTo>
                <a:lnTo>
                  <a:pt x="355" y="19"/>
                </a:lnTo>
                <a:lnTo>
                  <a:pt x="355" y="19"/>
                </a:lnTo>
                <a:lnTo>
                  <a:pt x="353" y="17"/>
                </a:lnTo>
                <a:lnTo>
                  <a:pt x="353" y="17"/>
                </a:lnTo>
                <a:lnTo>
                  <a:pt x="353" y="17"/>
                </a:lnTo>
                <a:lnTo>
                  <a:pt x="353" y="17"/>
                </a:lnTo>
                <a:lnTo>
                  <a:pt x="353" y="16"/>
                </a:lnTo>
                <a:lnTo>
                  <a:pt x="353" y="16"/>
                </a:lnTo>
                <a:lnTo>
                  <a:pt x="353" y="16"/>
                </a:lnTo>
                <a:lnTo>
                  <a:pt x="353" y="17"/>
                </a:lnTo>
                <a:lnTo>
                  <a:pt x="355" y="17"/>
                </a:lnTo>
                <a:lnTo>
                  <a:pt x="355" y="17"/>
                </a:lnTo>
                <a:lnTo>
                  <a:pt x="355" y="17"/>
                </a:lnTo>
                <a:lnTo>
                  <a:pt x="356" y="17"/>
                </a:lnTo>
                <a:lnTo>
                  <a:pt x="358" y="19"/>
                </a:lnTo>
                <a:lnTo>
                  <a:pt x="358" y="17"/>
                </a:lnTo>
                <a:lnTo>
                  <a:pt x="360" y="17"/>
                </a:lnTo>
                <a:lnTo>
                  <a:pt x="362" y="16"/>
                </a:lnTo>
                <a:lnTo>
                  <a:pt x="363" y="16"/>
                </a:lnTo>
                <a:lnTo>
                  <a:pt x="363" y="16"/>
                </a:lnTo>
                <a:lnTo>
                  <a:pt x="363" y="17"/>
                </a:lnTo>
                <a:lnTo>
                  <a:pt x="362" y="17"/>
                </a:lnTo>
                <a:lnTo>
                  <a:pt x="362" y="17"/>
                </a:lnTo>
                <a:lnTo>
                  <a:pt x="362" y="19"/>
                </a:lnTo>
                <a:lnTo>
                  <a:pt x="362" y="19"/>
                </a:lnTo>
                <a:lnTo>
                  <a:pt x="362" y="19"/>
                </a:lnTo>
                <a:lnTo>
                  <a:pt x="363" y="19"/>
                </a:lnTo>
                <a:lnTo>
                  <a:pt x="363" y="19"/>
                </a:lnTo>
                <a:lnTo>
                  <a:pt x="363" y="20"/>
                </a:lnTo>
                <a:lnTo>
                  <a:pt x="363" y="20"/>
                </a:lnTo>
                <a:lnTo>
                  <a:pt x="363" y="20"/>
                </a:lnTo>
                <a:lnTo>
                  <a:pt x="363" y="20"/>
                </a:lnTo>
                <a:lnTo>
                  <a:pt x="363" y="20"/>
                </a:lnTo>
                <a:lnTo>
                  <a:pt x="362" y="20"/>
                </a:lnTo>
                <a:lnTo>
                  <a:pt x="362" y="20"/>
                </a:lnTo>
                <a:lnTo>
                  <a:pt x="362" y="20"/>
                </a:lnTo>
                <a:lnTo>
                  <a:pt x="360" y="20"/>
                </a:lnTo>
                <a:lnTo>
                  <a:pt x="360" y="20"/>
                </a:lnTo>
                <a:lnTo>
                  <a:pt x="360" y="22"/>
                </a:lnTo>
                <a:lnTo>
                  <a:pt x="360" y="22"/>
                </a:lnTo>
                <a:lnTo>
                  <a:pt x="360" y="22"/>
                </a:lnTo>
                <a:lnTo>
                  <a:pt x="360" y="22"/>
                </a:lnTo>
                <a:lnTo>
                  <a:pt x="362" y="22"/>
                </a:lnTo>
                <a:lnTo>
                  <a:pt x="362" y="22"/>
                </a:lnTo>
                <a:lnTo>
                  <a:pt x="362" y="22"/>
                </a:lnTo>
                <a:lnTo>
                  <a:pt x="362" y="23"/>
                </a:lnTo>
                <a:lnTo>
                  <a:pt x="360" y="23"/>
                </a:lnTo>
                <a:lnTo>
                  <a:pt x="360" y="23"/>
                </a:lnTo>
                <a:lnTo>
                  <a:pt x="359" y="23"/>
                </a:lnTo>
                <a:lnTo>
                  <a:pt x="359" y="24"/>
                </a:lnTo>
                <a:lnTo>
                  <a:pt x="359" y="24"/>
                </a:lnTo>
                <a:lnTo>
                  <a:pt x="360" y="24"/>
                </a:lnTo>
                <a:lnTo>
                  <a:pt x="360" y="24"/>
                </a:lnTo>
                <a:lnTo>
                  <a:pt x="360" y="24"/>
                </a:lnTo>
                <a:lnTo>
                  <a:pt x="360" y="24"/>
                </a:lnTo>
                <a:lnTo>
                  <a:pt x="360" y="24"/>
                </a:lnTo>
                <a:lnTo>
                  <a:pt x="362" y="24"/>
                </a:lnTo>
                <a:lnTo>
                  <a:pt x="362" y="24"/>
                </a:lnTo>
                <a:lnTo>
                  <a:pt x="362" y="24"/>
                </a:lnTo>
                <a:lnTo>
                  <a:pt x="363" y="24"/>
                </a:lnTo>
                <a:lnTo>
                  <a:pt x="363" y="24"/>
                </a:lnTo>
                <a:lnTo>
                  <a:pt x="365" y="23"/>
                </a:lnTo>
                <a:lnTo>
                  <a:pt x="365" y="23"/>
                </a:lnTo>
                <a:lnTo>
                  <a:pt x="365" y="24"/>
                </a:lnTo>
                <a:lnTo>
                  <a:pt x="365" y="24"/>
                </a:lnTo>
                <a:lnTo>
                  <a:pt x="365" y="24"/>
                </a:lnTo>
                <a:lnTo>
                  <a:pt x="365" y="24"/>
                </a:lnTo>
                <a:lnTo>
                  <a:pt x="365" y="23"/>
                </a:lnTo>
                <a:lnTo>
                  <a:pt x="366" y="23"/>
                </a:lnTo>
                <a:lnTo>
                  <a:pt x="366" y="23"/>
                </a:lnTo>
                <a:lnTo>
                  <a:pt x="366" y="23"/>
                </a:lnTo>
                <a:lnTo>
                  <a:pt x="367" y="23"/>
                </a:lnTo>
                <a:lnTo>
                  <a:pt x="367" y="23"/>
                </a:lnTo>
                <a:lnTo>
                  <a:pt x="369" y="23"/>
                </a:lnTo>
                <a:lnTo>
                  <a:pt x="369" y="23"/>
                </a:lnTo>
                <a:lnTo>
                  <a:pt x="369" y="23"/>
                </a:lnTo>
                <a:lnTo>
                  <a:pt x="369" y="23"/>
                </a:lnTo>
                <a:lnTo>
                  <a:pt x="369" y="23"/>
                </a:lnTo>
                <a:lnTo>
                  <a:pt x="370" y="23"/>
                </a:lnTo>
                <a:lnTo>
                  <a:pt x="370" y="23"/>
                </a:lnTo>
                <a:lnTo>
                  <a:pt x="370" y="23"/>
                </a:lnTo>
                <a:lnTo>
                  <a:pt x="370" y="23"/>
                </a:lnTo>
                <a:lnTo>
                  <a:pt x="370" y="23"/>
                </a:lnTo>
                <a:lnTo>
                  <a:pt x="369" y="23"/>
                </a:lnTo>
                <a:lnTo>
                  <a:pt x="367" y="24"/>
                </a:lnTo>
                <a:lnTo>
                  <a:pt x="367" y="24"/>
                </a:lnTo>
                <a:lnTo>
                  <a:pt x="366" y="26"/>
                </a:lnTo>
                <a:lnTo>
                  <a:pt x="365" y="26"/>
                </a:lnTo>
                <a:lnTo>
                  <a:pt x="365" y="26"/>
                </a:lnTo>
                <a:lnTo>
                  <a:pt x="365" y="26"/>
                </a:lnTo>
                <a:lnTo>
                  <a:pt x="365" y="26"/>
                </a:lnTo>
                <a:lnTo>
                  <a:pt x="365" y="26"/>
                </a:lnTo>
                <a:lnTo>
                  <a:pt x="365" y="26"/>
                </a:lnTo>
                <a:lnTo>
                  <a:pt x="363" y="26"/>
                </a:lnTo>
                <a:lnTo>
                  <a:pt x="363" y="26"/>
                </a:lnTo>
                <a:lnTo>
                  <a:pt x="363" y="26"/>
                </a:lnTo>
                <a:lnTo>
                  <a:pt x="363" y="26"/>
                </a:lnTo>
                <a:lnTo>
                  <a:pt x="363" y="26"/>
                </a:lnTo>
                <a:lnTo>
                  <a:pt x="363" y="26"/>
                </a:lnTo>
                <a:lnTo>
                  <a:pt x="363" y="27"/>
                </a:lnTo>
                <a:lnTo>
                  <a:pt x="363" y="27"/>
                </a:lnTo>
                <a:lnTo>
                  <a:pt x="363" y="27"/>
                </a:lnTo>
                <a:lnTo>
                  <a:pt x="363" y="27"/>
                </a:lnTo>
                <a:lnTo>
                  <a:pt x="363" y="29"/>
                </a:lnTo>
                <a:lnTo>
                  <a:pt x="363" y="29"/>
                </a:lnTo>
                <a:lnTo>
                  <a:pt x="362" y="29"/>
                </a:lnTo>
                <a:lnTo>
                  <a:pt x="362" y="29"/>
                </a:lnTo>
                <a:lnTo>
                  <a:pt x="362" y="29"/>
                </a:lnTo>
                <a:lnTo>
                  <a:pt x="362" y="29"/>
                </a:lnTo>
                <a:lnTo>
                  <a:pt x="362" y="27"/>
                </a:lnTo>
                <a:lnTo>
                  <a:pt x="362" y="27"/>
                </a:lnTo>
                <a:lnTo>
                  <a:pt x="362" y="27"/>
                </a:lnTo>
                <a:lnTo>
                  <a:pt x="360" y="27"/>
                </a:lnTo>
                <a:lnTo>
                  <a:pt x="360" y="27"/>
                </a:lnTo>
                <a:lnTo>
                  <a:pt x="360" y="27"/>
                </a:lnTo>
                <a:lnTo>
                  <a:pt x="360" y="27"/>
                </a:lnTo>
                <a:lnTo>
                  <a:pt x="360" y="27"/>
                </a:lnTo>
                <a:lnTo>
                  <a:pt x="360" y="27"/>
                </a:lnTo>
                <a:lnTo>
                  <a:pt x="360" y="27"/>
                </a:lnTo>
                <a:lnTo>
                  <a:pt x="360" y="27"/>
                </a:lnTo>
                <a:lnTo>
                  <a:pt x="359" y="27"/>
                </a:lnTo>
                <a:lnTo>
                  <a:pt x="359" y="29"/>
                </a:lnTo>
                <a:lnTo>
                  <a:pt x="359" y="29"/>
                </a:lnTo>
                <a:lnTo>
                  <a:pt x="359" y="30"/>
                </a:lnTo>
                <a:lnTo>
                  <a:pt x="359" y="30"/>
                </a:lnTo>
                <a:lnTo>
                  <a:pt x="359" y="30"/>
                </a:lnTo>
                <a:lnTo>
                  <a:pt x="359" y="30"/>
                </a:lnTo>
                <a:lnTo>
                  <a:pt x="358" y="30"/>
                </a:lnTo>
                <a:lnTo>
                  <a:pt x="358" y="30"/>
                </a:lnTo>
                <a:lnTo>
                  <a:pt x="358" y="31"/>
                </a:lnTo>
                <a:lnTo>
                  <a:pt x="358" y="31"/>
                </a:lnTo>
                <a:lnTo>
                  <a:pt x="356" y="30"/>
                </a:lnTo>
                <a:lnTo>
                  <a:pt x="356" y="30"/>
                </a:lnTo>
                <a:lnTo>
                  <a:pt x="356" y="30"/>
                </a:lnTo>
                <a:lnTo>
                  <a:pt x="355" y="30"/>
                </a:lnTo>
                <a:lnTo>
                  <a:pt x="355" y="30"/>
                </a:lnTo>
                <a:lnTo>
                  <a:pt x="355" y="30"/>
                </a:lnTo>
                <a:lnTo>
                  <a:pt x="355" y="30"/>
                </a:lnTo>
                <a:lnTo>
                  <a:pt x="355" y="31"/>
                </a:lnTo>
                <a:lnTo>
                  <a:pt x="355" y="31"/>
                </a:lnTo>
                <a:lnTo>
                  <a:pt x="355" y="31"/>
                </a:lnTo>
                <a:lnTo>
                  <a:pt x="356" y="31"/>
                </a:lnTo>
                <a:lnTo>
                  <a:pt x="355" y="31"/>
                </a:lnTo>
                <a:lnTo>
                  <a:pt x="355" y="31"/>
                </a:lnTo>
                <a:lnTo>
                  <a:pt x="355" y="31"/>
                </a:lnTo>
                <a:lnTo>
                  <a:pt x="353" y="30"/>
                </a:lnTo>
                <a:lnTo>
                  <a:pt x="353" y="30"/>
                </a:lnTo>
                <a:lnTo>
                  <a:pt x="353" y="30"/>
                </a:lnTo>
                <a:lnTo>
                  <a:pt x="352" y="30"/>
                </a:lnTo>
                <a:lnTo>
                  <a:pt x="352" y="31"/>
                </a:lnTo>
                <a:lnTo>
                  <a:pt x="352" y="31"/>
                </a:lnTo>
                <a:lnTo>
                  <a:pt x="352" y="31"/>
                </a:lnTo>
                <a:lnTo>
                  <a:pt x="352" y="31"/>
                </a:lnTo>
                <a:lnTo>
                  <a:pt x="352" y="33"/>
                </a:lnTo>
                <a:lnTo>
                  <a:pt x="352" y="33"/>
                </a:lnTo>
                <a:lnTo>
                  <a:pt x="352" y="34"/>
                </a:lnTo>
                <a:lnTo>
                  <a:pt x="353" y="34"/>
                </a:lnTo>
                <a:lnTo>
                  <a:pt x="353" y="33"/>
                </a:lnTo>
                <a:lnTo>
                  <a:pt x="353" y="34"/>
                </a:lnTo>
                <a:lnTo>
                  <a:pt x="353" y="34"/>
                </a:lnTo>
                <a:lnTo>
                  <a:pt x="352" y="34"/>
                </a:lnTo>
                <a:lnTo>
                  <a:pt x="352" y="34"/>
                </a:lnTo>
                <a:lnTo>
                  <a:pt x="350" y="34"/>
                </a:lnTo>
                <a:lnTo>
                  <a:pt x="350" y="34"/>
                </a:lnTo>
                <a:lnTo>
                  <a:pt x="350" y="34"/>
                </a:lnTo>
                <a:lnTo>
                  <a:pt x="350" y="34"/>
                </a:lnTo>
                <a:lnTo>
                  <a:pt x="350" y="34"/>
                </a:lnTo>
                <a:lnTo>
                  <a:pt x="350" y="36"/>
                </a:lnTo>
                <a:lnTo>
                  <a:pt x="352" y="36"/>
                </a:lnTo>
                <a:lnTo>
                  <a:pt x="352" y="36"/>
                </a:lnTo>
                <a:lnTo>
                  <a:pt x="352" y="36"/>
                </a:lnTo>
                <a:lnTo>
                  <a:pt x="352" y="36"/>
                </a:lnTo>
                <a:lnTo>
                  <a:pt x="353" y="36"/>
                </a:lnTo>
                <a:lnTo>
                  <a:pt x="353" y="36"/>
                </a:lnTo>
                <a:lnTo>
                  <a:pt x="352" y="36"/>
                </a:lnTo>
                <a:lnTo>
                  <a:pt x="352" y="36"/>
                </a:lnTo>
                <a:lnTo>
                  <a:pt x="353" y="37"/>
                </a:lnTo>
                <a:lnTo>
                  <a:pt x="353" y="37"/>
                </a:lnTo>
                <a:lnTo>
                  <a:pt x="353" y="37"/>
                </a:lnTo>
                <a:lnTo>
                  <a:pt x="353" y="39"/>
                </a:lnTo>
                <a:lnTo>
                  <a:pt x="355" y="39"/>
                </a:lnTo>
                <a:lnTo>
                  <a:pt x="355" y="39"/>
                </a:lnTo>
                <a:lnTo>
                  <a:pt x="353" y="39"/>
                </a:lnTo>
                <a:lnTo>
                  <a:pt x="353" y="39"/>
                </a:lnTo>
                <a:lnTo>
                  <a:pt x="352" y="40"/>
                </a:lnTo>
                <a:lnTo>
                  <a:pt x="352" y="41"/>
                </a:lnTo>
                <a:lnTo>
                  <a:pt x="352" y="41"/>
                </a:lnTo>
                <a:lnTo>
                  <a:pt x="350" y="41"/>
                </a:lnTo>
                <a:lnTo>
                  <a:pt x="350" y="41"/>
                </a:lnTo>
                <a:lnTo>
                  <a:pt x="350" y="41"/>
                </a:lnTo>
                <a:lnTo>
                  <a:pt x="350" y="41"/>
                </a:lnTo>
                <a:lnTo>
                  <a:pt x="349" y="41"/>
                </a:lnTo>
                <a:lnTo>
                  <a:pt x="349" y="41"/>
                </a:lnTo>
                <a:lnTo>
                  <a:pt x="349" y="41"/>
                </a:lnTo>
                <a:lnTo>
                  <a:pt x="349" y="41"/>
                </a:lnTo>
                <a:lnTo>
                  <a:pt x="348" y="41"/>
                </a:lnTo>
                <a:lnTo>
                  <a:pt x="348" y="41"/>
                </a:lnTo>
                <a:lnTo>
                  <a:pt x="348" y="40"/>
                </a:lnTo>
                <a:lnTo>
                  <a:pt x="348" y="40"/>
                </a:lnTo>
                <a:lnTo>
                  <a:pt x="348" y="39"/>
                </a:lnTo>
                <a:lnTo>
                  <a:pt x="346" y="39"/>
                </a:lnTo>
                <a:lnTo>
                  <a:pt x="346" y="40"/>
                </a:lnTo>
                <a:lnTo>
                  <a:pt x="346" y="40"/>
                </a:lnTo>
                <a:lnTo>
                  <a:pt x="346" y="40"/>
                </a:lnTo>
                <a:lnTo>
                  <a:pt x="345" y="40"/>
                </a:lnTo>
                <a:lnTo>
                  <a:pt x="345" y="40"/>
                </a:lnTo>
                <a:lnTo>
                  <a:pt x="345" y="40"/>
                </a:lnTo>
                <a:lnTo>
                  <a:pt x="345" y="41"/>
                </a:lnTo>
                <a:lnTo>
                  <a:pt x="345" y="41"/>
                </a:lnTo>
                <a:lnTo>
                  <a:pt x="345" y="41"/>
                </a:lnTo>
                <a:lnTo>
                  <a:pt x="345" y="41"/>
                </a:lnTo>
                <a:lnTo>
                  <a:pt x="345" y="41"/>
                </a:lnTo>
                <a:lnTo>
                  <a:pt x="343" y="43"/>
                </a:lnTo>
                <a:lnTo>
                  <a:pt x="345" y="43"/>
                </a:lnTo>
                <a:lnTo>
                  <a:pt x="345" y="43"/>
                </a:lnTo>
                <a:lnTo>
                  <a:pt x="345" y="43"/>
                </a:lnTo>
                <a:lnTo>
                  <a:pt x="345" y="43"/>
                </a:lnTo>
                <a:lnTo>
                  <a:pt x="343" y="43"/>
                </a:lnTo>
                <a:lnTo>
                  <a:pt x="342" y="43"/>
                </a:lnTo>
                <a:lnTo>
                  <a:pt x="342" y="43"/>
                </a:lnTo>
                <a:lnTo>
                  <a:pt x="342" y="43"/>
                </a:lnTo>
                <a:lnTo>
                  <a:pt x="342" y="44"/>
                </a:lnTo>
                <a:lnTo>
                  <a:pt x="342" y="44"/>
                </a:lnTo>
                <a:lnTo>
                  <a:pt x="342" y="44"/>
                </a:lnTo>
                <a:lnTo>
                  <a:pt x="342" y="44"/>
                </a:lnTo>
                <a:lnTo>
                  <a:pt x="340" y="44"/>
                </a:lnTo>
                <a:lnTo>
                  <a:pt x="340" y="44"/>
                </a:lnTo>
                <a:lnTo>
                  <a:pt x="340" y="44"/>
                </a:lnTo>
                <a:lnTo>
                  <a:pt x="340" y="44"/>
                </a:lnTo>
                <a:lnTo>
                  <a:pt x="340" y="43"/>
                </a:lnTo>
                <a:lnTo>
                  <a:pt x="340" y="43"/>
                </a:lnTo>
                <a:lnTo>
                  <a:pt x="340" y="43"/>
                </a:lnTo>
                <a:lnTo>
                  <a:pt x="339" y="46"/>
                </a:lnTo>
                <a:lnTo>
                  <a:pt x="339" y="46"/>
                </a:lnTo>
                <a:lnTo>
                  <a:pt x="339" y="44"/>
                </a:lnTo>
                <a:lnTo>
                  <a:pt x="338" y="44"/>
                </a:lnTo>
                <a:lnTo>
                  <a:pt x="338" y="44"/>
                </a:lnTo>
                <a:lnTo>
                  <a:pt x="338" y="44"/>
                </a:lnTo>
                <a:lnTo>
                  <a:pt x="338" y="44"/>
                </a:lnTo>
                <a:lnTo>
                  <a:pt x="338" y="44"/>
                </a:lnTo>
                <a:lnTo>
                  <a:pt x="338" y="44"/>
                </a:lnTo>
                <a:lnTo>
                  <a:pt x="338" y="46"/>
                </a:lnTo>
                <a:lnTo>
                  <a:pt x="338" y="46"/>
                </a:lnTo>
                <a:lnTo>
                  <a:pt x="338" y="44"/>
                </a:lnTo>
                <a:lnTo>
                  <a:pt x="336" y="44"/>
                </a:lnTo>
                <a:lnTo>
                  <a:pt x="336" y="46"/>
                </a:lnTo>
                <a:lnTo>
                  <a:pt x="335" y="46"/>
                </a:lnTo>
                <a:lnTo>
                  <a:pt x="335" y="46"/>
                </a:lnTo>
                <a:lnTo>
                  <a:pt x="333" y="46"/>
                </a:lnTo>
                <a:lnTo>
                  <a:pt x="333" y="46"/>
                </a:lnTo>
                <a:lnTo>
                  <a:pt x="333" y="46"/>
                </a:lnTo>
                <a:lnTo>
                  <a:pt x="333" y="46"/>
                </a:lnTo>
                <a:lnTo>
                  <a:pt x="332" y="46"/>
                </a:lnTo>
                <a:lnTo>
                  <a:pt x="332" y="46"/>
                </a:lnTo>
                <a:lnTo>
                  <a:pt x="332" y="46"/>
                </a:lnTo>
                <a:lnTo>
                  <a:pt x="332" y="46"/>
                </a:lnTo>
                <a:lnTo>
                  <a:pt x="332" y="47"/>
                </a:lnTo>
                <a:lnTo>
                  <a:pt x="330" y="47"/>
                </a:lnTo>
                <a:lnTo>
                  <a:pt x="330" y="49"/>
                </a:lnTo>
                <a:lnTo>
                  <a:pt x="330" y="49"/>
                </a:lnTo>
                <a:lnTo>
                  <a:pt x="330" y="49"/>
                </a:lnTo>
                <a:lnTo>
                  <a:pt x="330" y="49"/>
                </a:lnTo>
                <a:lnTo>
                  <a:pt x="329" y="47"/>
                </a:lnTo>
                <a:lnTo>
                  <a:pt x="329" y="47"/>
                </a:lnTo>
                <a:lnTo>
                  <a:pt x="329" y="47"/>
                </a:lnTo>
                <a:lnTo>
                  <a:pt x="328" y="47"/>
                </a:lnTo>
                <a:lnTo>
                  <a:pt x="328" y="47"/>
                </a:lnTo>
                <a:lnTo>
                  <a:pt x="328" y="47"/>
                </a:lnTo>
                <a:lnTo>
                  <a:pt x="328" y="47"/>
                </a:lnTo>
                <a:lnTo>
                  <a:pt x="328" y="47"/>
                </a:lnTo>
                <a:lnTo>
                  <a:pt x="326" y="49"/>
                </a:lnTo>
                <a:lnTo>
                  <a:pt x="326" y="49"/>
                </a:lnTo>
                <a:lnTo>
                  <a:pt x="326" y="49"/>
                </a:lnTo>
                <a:lnTo>
                  <a:pt x="326" y="49"/>
                </a:lnTo>
                <a:lnTo>
                  <a:pt x="325" y="49"/>
                </a:lnTo>
                <a:lnTo>
                  <a:pt x="325" y="47"/>
                </a:lnTo>
                <a:lnTo>
                  <a:pt x="325" y="47"/>
                </a:lnTo>
                <a:lnTo>
                  <a:pt x="325" y="47"/>
                </a:lnTo>
                <a:lnTo>
                  <a:pt x="323" y="49"/>
                </a:lnTo>
                <a:lnTo>
                  <a:pt x="323" y="49"/>
                </a:lnTo>
                <a:lnTo>
                  <a:pt x="323" y="49"/>
                </a:lnTo>
                <a:lnTo>
                  <a:pt x="323" y="49"/>
                </a:lnTo>
                <a:lnTo>
                  <a:pt x="323" y="50"/>
                </a:lnTo>
                <a:lnTo>
                  <a:pt x="323" y="50"/>
                </a:lnTo>
                <a:lnTo>
                  <a:pt x="323" y="49"/>
                </a:lnTo>
                <a:lnTo>
                  <a:pt x="323" y="49"/>
                </a:lnTo>
                <a:lnTo>
                  <a:pt x="320" y="50"/>
                </a:lnTo>
                <a:lnTo>
                  <a:pt x="320" y="51"/>
                </a:lnTo>
                <a:lnTo>
                  <a:pt x="319" y="51"/>
                </a:lnTo>
                <a:lnTo>
                  <a:pt x="319" y="51"/>
                </a:lnTo>
                <a:lnTo>
                  <a:pt x="319" y="51"/>
                </a:lnTo>
                <a:lnTo>
                  <a:pt x="319" y="51"/>
                </a:lnTo>
                <a:lnTo>
                  <a:pt x="319" y="51"/>
                </a:lnTo>
                <a:lnTo>
                  <a:pt x="319" y="53"/>
                </a:lnTo>
                <a:lnTo>
                  <a:pt x="319" y="53"/>
                </a:lnTo>
                <a:lnTo>
                  <a:pt x="319" y="53"/>
                </a:lnTo>
                <a:lnTo>
                  <a:pt x="318" y="53"/>
                </a:lnTo>
                <a:lnTo>
                  <a:pt x="318" y="54"/>
                </a:lnTo>
                <a:lnTo>
                  <a:pt x="318" y="54"/>
                </a:lnTo>
                <a:lnTo>
                  <a:pt x="316" y="54"/>
                </a:lnTo>
                <a:lnTo>
                  <a:pt x="316" y="54"/>
                </a:lnTo>
                <a:lnTo>
                  <a:pt x="318" y="54"/>
                </a:lnTo>
                <a:lnTo>
                  <a:pt x="318" y="54"/>
                </a:lnTo>
                <a:lnTo>
                  <a:pt x="316" y="56"/>
                </a:lnTo>
                <a:lnTo>
                  <a:pt x="316" y="56"/>
                </a:lnTo>
                <a:lnTo>
                  <a:pt x="318" y="54"/>
                </a:lnTo>
                <a:lnTo>
                  <a:pt x="316" y="54"/>
                </a:lnTo>
                <a:lnTo>
                  <a:pt x="316" y="53"/>
                </a:lnTo>
                <a:lnTo>
                  <a:pt x="316" y="53"/>
                </a:lnTo>
                <a:lnTo>
                  <a:pt x="318" y="53"/>
                </a:lnTo>
                <a:lnTo>
                  <a:pt x="318" y="53"/>
                </a:lnTo>
                <a:lnTo>
                  <a:pt x="316" y="53"/>
                </a:lnTo>
                <a:lnTo>
                  <a:pt x="316" y="53"/>
                </a:lnTo>
                <a:lnTo>
                  <a:pt x="315" y="51"/>
                </a:lnTo>
                <a:lnTo>
                  <a:pt x="315" y="51"/>
                </a:lnTo>
                <a:lnTo>
                  <a:pt x="315" y="53"/>
                </a:lnTo>
                <a:lnTo>
                  <a:pt x="315" y="53"/>
                </a:lnTo>
                <a:lnTo>
                  <a:pt x="313" y="53"/>
                </a:lnTo>
                <a:lnTo>
                  <a:pt x="313" y="53"/>
                </a:lnTo>
                <a:lnTo>
                  <a:pt x="313" y="53"/>
                </a:lnTo>
                <a:lnTo>
                  <a:pt x="312" y="53"/>
                </a:lnTo>
                <a:lnTo>
                  <a:pt x="312" y="53"/>
                </a:lnTo>
                <a:lnTo>
                  <a:pt x="312" y="54"/>
                </a:lnTo>
                <a:lnTo>
                  <a:pt x="312" y="54"/>
                </a:lnTo>
                <a:lnTo>
                  <a:pt x="311" y="53"/>
                </a:lnTo>
                <a:lnTo>
                  <a:pt x="311" y="53"/>
                </a:lnTo>
                <a:lnTo>
                  <a:pt x="309" y="53"/>
                </a:lnTo>
                <a:lnTo>
                  <a:pt x="309" y="54"/>
                </a:lnTo>
                <a:lnTo>
                  <a:pt x="309" y="54"/>
                </a:lnTo>
                <a:lnTo>
                  <a:pt x="308" y="54"/>
                </a:lnTo>
                <a:lnTo>
                  <a:pt x="308" y="54"/>
                </a:lnTo>
                <a:lnTo>
                  <a:pt x="308" y="54"/>
                </a:lnTo>
                <a:lnTo>
                  <a:pt x="308" y="54"/>
                </a:lnTo>
                <a:lnTo>
                  <a:pt x="308" y="56"/>
                </a:lnTo>
                <a:lnTo>
                  <a:pt x="308" y="56"/>
                </a:lnTo>
                <a:lnTo>
                  <a:pt x="308" y="56"/>
                </a:lnTo>
                <a:lnTo>
                  <a:pt x="308" y="56"/>
                </a:lnTo>
                <a:lnTo>
                  <a:pt x="308" y="56"/>
                </a:lnTo>
                <a:lnTo>
                  <a:pt x="308" y="56"/>
                </a:lnTo>
                <a:lnTo>
                  <a:pt x="308" y="56"/>
                </a:lnTo>
                <a:lnTo>
                  <a:pt x="308" y="56"/>
                </a:lnTo>
                <a:lnTo>
                  <a:pt x="306" y="56"/>
                </a:lnTo>
                <a:lnTo>
                  <a:pt x="306" y="56"/>
                </a:lnTo>
                <a:lnTo>
                  <a:pt x="306" y="54"/>
                </a:lnTo>
                <a:lnTo>
                  <a:pt x="306" y="54"/>
                </a:lnTo>
                <a:lnTo>
                  <a:pt x="305" y="56"/>
                </a:lnTo>
                <a:lnTo>
                  <a:pt x="305" y="56"/>
                </a:lnTo>
                <a:lnTo>
                  <a:pt x="305" y="56"/>
                </a:lnTo>
                <a:lnTo>
                  <a:pt x="305" y="57"/>
                </a:lnTo>
                <a:lnTo>
                  <a:pt x="305" y="57"/>
                </a:lnTo>
                <a:lnTo>
                  <a:pt x="305" y="57"/>
                </a:lnTo>
                <a:lnTo>
                  <a:pt x="305" y="57"/>
                </a:lnTo>
                <a:lnTo>
                  <a:pt x="306" y="57"/>
                </a:lnTo>
                <a:lnTo>
                  <a:pt x="306" y="57"/>
                </a:lnTo>
                <a:lnTo>
                  <a:pt x="306" y="57"/>
                </a:lnTo>
                <a:lnTo>
                  <a:pt x="306" y="57"/>
                </a:lnTo>
                <a:lnTo>
                  <a:pt x="306" y="59"/>
                </a:lnTo>
                <a:lnTo>
                  <a:pt x="306" y="59"/>
                </a:lnTo>
                <a:lnTo>
                  <a:pt x="308" y="59"/>
                </a:lnTo>
                <a:lnTo>
                  <a:pt x="308" y="59"/>
                </a:lnTo>
                <a:lnTo>
                  <a:pt x="308" y="57"/>
                </a:lnTo>
                <a:lnTo>
                  <a:pt x="308" y="57"/>
                </a:lnTo>
                <a:lnTo>
                  <a:pt x="309" y="57"/>
                </a:lnTo>
                <a:lnTo>
                  <a:pt x="311" y="57"/>
                </a:lnTo>
                <a:lnTo>
                  <a:pt x="312" y="56"/>
                </a:lnTo>
                <a:lnTo>
                  <a:pt x="312" y="54"/>
                </a:lnTo>
                <a:lnTo>
                  <a:pt x="312" y="54"/>
                </a:lnTo>
                <a:lnTo>
                  <a:pt x="312" y="54"/>
                </a:lnTo>
                <a:lnTo>
                  <a:pt x="313" y="54"/>
                </a:lnTo>
                <a:lnTo>
                  <a:pt x="313" y="56"/>
                </a:lnTo>
                <a:lnTo>
                  <a:pt x="313" y="56"/>
                </a:lnTo>
                <a:lnTo>
                  <a:pt x="313" y="56"/>
                </a:lnTo>
                <a:lnTo>
                  <a:pt x="313" y="56"/>
                </a:lnTo>
                <a:lnTo>
                  <a:pt x="315" y="56"/>
                </a:lnTo>
                <a:lnTo>
                  <a:pt x="315" y="56"/>
                </a:lnTo>
                <a:lnTo>
                  <a:pt x="315" y="56"/>
                </a:lnTo>
                <a:lnTo>
                  <a:pt x="315" y="54"/>
                </a:lnTo>
                <a:lnTo>
                  <a:pt x="315" y="54"/>
                </a:lnTo>
                <a:lnTo>
                  <a:pt x="315" y="54"/>
                </a:lnTo>
                <a:lnTo>
                  <a:pt x="315" y="54"/>
                </a:lnTo>
                <a:lnTo>
                  <a:pt x="315" y="54"/>
                </a:lnTo>
                <a:lnTo>
                  <a:pt x="315" y="56"/>
                </a:lnTo>
                <a:lnTo>
                  <a:pt x="315" y="56"/>
                </a:lnTo>
                <a:lnTo>
                  <a:pt x="316" y="56"/>
                </a:lnTo>
                <a:lnTo>
                  <a:pt x="316" y="56"/>
                </a:lnTo>
                <a:lnTo>
                  <a:pt x="315" y="57"/>
                </a:lnTo>
                <a:lnTo>
                  <a:pt x="315" y="57"/>
                </a:lnTo>
                <a:lnTo>
                  <a:pt x="315" y="56"/>
                </a:lnTo>
                <a:lnTo>
                  <a:pt x="313" y="56"/>
                </a:lnTo>
                <a:lnTo>
                  <a:pt x="313" y="56"/>
                </a:lnTo>
                <a:lnTo>
                  <a:pt x="313" y="57"/>
                </a:lnTo>
                <a:lnTo>
                  <a:pt x="313" y="57"/>
                </a:lnTo>
                <a:lnTo>
                  <a:pt x="313" y="57"/>
                </a:lnTo>
                <a:lnTo>
                  <a:pt x="313" y="57"/>
                </a:lnTo>
                <a:lnTo>
                  <a:pt x="312" y="57"/>
                </a:lnTo>
                <a:lnTo>
                  <a:pt x="311" y="57"/>
                </a:lnTo>
                <a:lnTo>
                  <a:pt x="311" y="57"/>
                </a:lnTo>
                <a:lnTo>
                  <a:pt x="309" y="57"/>
                </a:lnTo>
                <a:lnTo>
                  <a:pt x="309" y="57"/>
                </a:lnTo>
                <a:lnTo>
                  <a:pt x="309" y="59"/>
                </a:lnTo>
                <a:lnTo>
                  <a:pt x="309" y="59"/>
                </a:lnTo>
                <a:lnTo>
                  <a:pt x="309" y="59"/>
                </a:lnTo>
                <a:lnTo>
                  <a:pt x="308" y="59"/>
                </a:lnTo>
                <a:lnTo>
                  <a:pt x="308" y="59"/>
                </a:lnTo>
                <a:lnTo>
                  <a:pt x="308" y="60"/>
                </a:lnTo>
                <a:lnTo>
                  <a:pt x="308" y="60"/>
                </a:lnTo>
                <a:lnTo>
                  <a:pt x="309" y="60"/>
                </a:lnTo>
                <a:lnTo>
                  <a:pt x="309" y="60"/>
                </a:lnTo>
                <a:lnTo>
                  <a:pt x="311" y="60"/>
                </a:lnTo>
                <a:lnTo>
                  <a:pt x="309" y="61"/>
                </a:lnTo>
                <a:lnTo>
                  <a:pt x="309" y="61"/>
                </a:lnTo>
                <a:lnTo>
                  <a:pt x="309" y="61"/>
                </a:lnTo>
                <a:lnTo>
                  <a:pt x="309" y="61"/>
                </a:lnTo>
                <a:lnTo>
                  <a:pt x="309" y="61"/>
                </a:lnTo>
                <a:lnTo>
                  <a:pt x="308" y="61"/>
                </a:lnTo>
                <a:lnTo>
                  <a:pt x="308" y="61"/>
                </a:lnTo>
                <a:lnTo>
                  <a:pt x="305" y="61"/>
                </a:lnTo>
                <a:lnTo>
                  <a:pt x="305" y="61"/>
                </a:lnTo>
                <a:lnTo>
                  <a:pt x="306" y="60"/>
                </a:lnTo>
                <a:lnTo>
                  <a:pt x="308" y="60"/>
                </a:lnTo>
                <a:lnTo>
                  <a:pt x="308" y="60"/>
                </a:lnTo>
                <a:lnTo>
                  <a:pt x="306" y="59"/>
                </a:lnTo>
                <a:lnTo>
                  <a:pt x="306" y="59"/>
                </a:lnTo>
                <a:lnTo>
                  <a:pt x="306" y="59"/>
                </a:lnTo>
                <a:lnTo>
                  <a:pt x="306" y="59"/>
                </a:lnTo>
                <a:lnTo>
                  <a:pt x="306" y="60"/>
                </a:lnTo>
                <a:lnTo>
                  <a:pt x="306" y="60"/>
                </a:lnTo>
                <a:lnTo>
                  <a:pt x="305" y="60"/>
                </a:lnTo>
                <a:lnTo>
                  <a:pt x="303" y="60"/>
                </a:lnTo>
                <a:lnTo>
                  <a:pt x="302" y="60"/>
                </a:lnTo>
                <a:lnTo>
                  <a:pt x="302" y="60"/>
                </a:lnTo>
                <a:lnTo>
                  <a:pt x="302" y="60"/>
                </a:lnTo>
                <a:lnTo>
                  <a:pt x="302" y="61"/>
                </a:lnTo>
                <a:lnTo>
                  <a:pt x="302" y="61"/>
                </a:lnTo>
                <a:lnTo>
                  <a:pt x="302" y="61"/>
                </a:lnTo>
                <a:lnTo>
                  <a:pt x="302" y="61"/>
                </a:lnTo>
                <a:lnTo>
                  <a:pt x="302" y="61"/>
                </a:lnTo>
                <a:lnTo>
                  <a:pt x="303" y="61"/>
                </a:lnTo>
                <a:lnTo>
                  <a:pt x="303" y="61"/>
                </a:lnTo>
                <a:lnTo>
                  <a:pt x="305" y="61"/>
                </a:lnTo>
                <a:lnTo>
                  <a:pt x="305" y="61"/>
                </a:lnTo>
                <a:lnTo>
                  <a:pt x="303" y="61"/>
                </a:lnTo>
                <a:lnTo>
                  <a:pt x="302" y="61"/>
                </a:lnTo>
                <a:lnTo>
                  <a:pt x="302" y="61"/>
                </a:lnTo>
                <a:lnTo>
                  <a:pt x="302" y="61"/>
                </a:lnTo>
                <a:lnTo>
                  <a:pt x="302" y="61"/>
                </a:lnTo>
                <a:lnTo>
                  <a:pt x="302" y="61"/>
                </a:lnTo>
                <a:lnTo>
                  <a:pt x="302" y="61"/>
                </a:lnTo>
                <a:lnTo>
                  <a:pt x="301" y="60"/>
                </a:lnTo>
                <a:lnTo>
                  <a:pt x="301" y="60"/>
                </a:lnTo>
                <a:lnTo>
                  <a:pt x="299" y="60"/>
                </a:lnTo>
                <a:lnTo>
                  <a:pt x="299" y="61"/>
                </a:lnTo>
                <a:lnTo>
                  <a:pt x="299" y="61"/>
                </a:lnTo>
                <a:lnTo>
                  <a:pt x="299" y="61"/>
                </a:lnTo>
                <a:lnTo>
                  <a:pt x="298" y="61"/>
                </a:lnTo>
                <a:lnTo>
                  <a:pt x="298" y="61"/>
                </a:lnTo>
                <a:lnTo>
                  <a:pt x="298" y="61"/>
                </a:lnTo>
                <a:lnTo>
                  <a:pt x="298" y="60"/>
                </a:lnTo>
                <a:lnTo>
                  <a:pt x="298" y="60"/>
                </a:lnTo>
                <a:lnTo>
                  <a:pt x="299" y="60"/>
                </a:lnTo>
                <a:lnTo>
                  <a:pt x="299" y="60"/>
                </a:lnTo>
                <a:lnTo>
                  <a:pt x="299" y="60"/>
                </a:lnTo>
                <a:lnTo>
                  <a:pt x="299" y="60"/>
                </a:lnTo>
                <a:lnTo>
                  <a:pt x="299" y="60"/>
                </a:lnTo>
                <a:lnTo>
                  <a:pt x="299" y="60"/>
                </a:lnTo>
                <a:lnTo>
                  <a:pt x="301" y="60"/>
                </a:lnTo>
                <a:lnTo>
                  <a:pt x="301" y="59"/>
                </a:lnTo>
                <a:lnTo>
                  <a:pt x="301" y="59"/>
                </a:lnTo>
                <a:lnTo>
                  <a:pt x="301" y="57"/>
                </a:lnTo>
                <a:lnTo>
                  <a:pt x="301" y="57"/>
                </a:lnTo>
                <a:lnTo>
                  <a:pt x="301" y="57"/>
                </a:lnTo>
                <a:lnTo>
                  <a:pt x="299" y="57"/>
                </a:lnTo>
                <a:lnTo>
                  <a:pt x="299" y="59"/>
                </a:lnTo>
                <a:lnTo>
                  <a:pt x="298" y="59"/>
                </a:lnTo>
                <a:lnTo>
                  <a:pt x="298" y="59"/>
                </a:lnTo>
                <a:lnTo>
                  <a:pt x="298" y="59"/>
                </a:lnTo>
                <a:lnTo>
                  <a:pt x="298" y="57"/>
                </a:lnTo>
                <a:lnTo>
                  <a:pt x="298" y="57"/>
                </a:lnTo>
                <a:lnTo>
                  <a:pt x="295" y="57"/>
                </a:lnTo>
                <a:lnTo>
                  <a:pt x="295" y="57"/>
                </a:lnTo>
                <a:lnTo>
                  <a:pt x="295" y="57"/>
                </a:lnTo>
                <a:lnTo>
                  <a:pt x="295" y="57"/>
                </a:lnTo>
                <a:lnTo>
                  <a:pt x="295" y="59"/>
                </a:lnTo>
                <a:lnTo>
                  <a:pt x="295" y="59"/>
                </a:lnTo>
                <a:lnTo>
                  <a:pt x="296" y="59"/>
                </a:lnTo>
                <a:lnTo>
                  <a:pt x="296" y="59"/>
                </a:lnTo>
                <a:lnTo>
                  <a:pt x="296" y="59"/>
                </a:lnTo>
                <a:lnTo>
                  <a:pt x="296" y="60"/>
                </a:lnTo>
                <a:lnTo>
                  <a:pt x="295" y="60"/>
                </a:lnTo>
                <a:lnTo>
                  <a:pt x="295" y="60"/>
                </a:lnTo>
                <a:lnTo>
                  <a:pt x="295" y="60"/>
                </a:lnTo>
                <a:lnTo>
                  <a:pt x="295" y="60"/>
                </a:lnTo>
                <a:lnTo>
                  <a:pt x="295" y="60"/>
                </a:lnTo>
                <a:lnTo>
                  <a:pt x="293" y="60"/>
                </a:lnTo>
                <a:lnTo>
                  <a:pt x="293" y="61"/>
                </a:lnTo>
                <a:lnTo>
                  <a:pt x="293" y="61"/>
                </a:lnTo>
                <a:lnTo>
                  <a:pt x="293" y="61"/>
                </a:lnTo>
                <a:lnTo>
                  <a:pt x="293" y="61"/>
                </a:lnTo>
                <a:lnTo>
                  <a:pt x="293" y="61"/>
                </a:lnTo>
                <a:lnTo>
                  <a:pt x="293" y="61"/>
                </a:lnTo>
                <a:lnTo>
                  <a:pt x="295" y="61"/>
                </a:lnTo>
                <a:lnTo>
                  <a:pt x="296" y="61"/>
                </a:lnTo>
                <a:lnTo>
                  <a:pt x="296" y="61"/>
                </a:lnTo>
                <a:lnTo>
                  <a:pt x="295" y="61"/>
                </a:lnTo>
                <a:lnTo>
                  <a:pt x="295" y="61"/>
                </a:lnTo>
                <a:lnTo>
                  <a:pt x="295" y="63"/>
                </a:lnTo>
                <a:lnTo>
                  <a:pt x="293" y="63"/>
                </a:lnTo>
                <a:lnTo>
                  <a:pt x="293" y="63"/>
                </a:lnTo>
                <a:lnTo>
                  <a:pt x="292" y="63"/>
                </a:lnTo>
                <a:lnTo>
                  <a:pt x="292" y="63"/>
                </a:lnTo>
                <a:lnTo>
                  <a:pt x="292" y="63"/>
                </a:lnTo>
                <a:lnTo>
                  <a:pt x="292" y="63"/>
                </a:lnTo>
                <a:lnTo>
                  <a:pt x="291" y="64"/>
                </a:lnTo>
                <a:lnTo>
                  <a:pt x="291" y="64"/>
                </a:lnTo>
                <a:lnTo>
                  <a:pt x="289" y="64"/>
                </a:lnTo>
                <a:lnTo>
                  <a:pt x="289" y="64"/>
                </a:lnTo>
                <a:lnTo>
                  <a:pt x="288" y="64"/>
                </a:lnTo>
                <a:lnTo>
                  <a:pt x="288" y="64"/>
                </a:lnTo>
                <a:lnTo>
                  <a:pt x="286" y="64"/>
                </a:lnTo>
                <a:lnTo>
                  <a:pt x="286" y="64"/>
                </a:lnTo>
                <a:lnTo>
                  <a:pt x="286" y="64"/>
                </a:lnTo>
                <a:lnTo>
                  <a:pt x="286" y="64"/>
                </a:lnTo>
                <a:lnTo>
                  <a:pt x="286" y="63"/>
                </a:lnTo>
                <a:lnTo>
                  <a:pt x="286" y="63"/>
                </a:lnTo>
                <a:lnTo>
                  <a:pt x="286" y="63"/>
                </a:lnTo>
                <a:lnTo>
                  <a:pt x="286" y="63"/>
                </a:lnTo>
                <a:lnTo>
                  <a:pt x="285" y="63"/>
                </a:lnTo>
                <a:lnTo>
                  <a:pt x="285" y="63"/>
                </a:lnTo>
                <a:lnTo>
                  <a:pt x="283" y="64"/>
                </a:lnTo>
                <a:lnTo>
                  <a:pt x="282" y="64"/>
                </a:lnTo>
                <a:lnTo>
                  <a:pt x="282" y="64"/>
                </a:lnTo>
                <a:lnTo>
                  <a:pt x="283" y="64"/>
                </a:lnTo>
                <a:lnTo>
                  <a:pt x="285" y="64"/>
                </a:lnTo>
                <a:lnTo>
                  <a:pt x="285" y="64"/>
                </a:lnTo>
                <a:lnTo>
                  <a:pt x="285" y="64"/>
                </a:lnTo>
                <a:lnTo>
                  <a:pt x="285" y="66"/>
                </a:lnTo>
                <a:lnTo>
                  <a:pt x="283" y="66"/>
                </a:lnTo>
                <a:lnTo>
                  <a:pt x="285" y="66"/>
                </a:lnTo>
                <a:lnTo>
                  <a:pt x="285" y="66"/>
                </a:lnTo>
                <a:lnTo>
                  <a:pt x="285" y="66"/>
                </a:lnTo>
                <a:lnTo>
                  <a:pt x="285" y="66"/>
                </a:lnTo>
                <a:lnTo>
                  <a:pt x="283" y="66"/>
                </a:lnTo>
                <a:lnTo>
                  <a:pt x="283" y="66"/>
                </a:lnTo>
                <a:lnTo>
                  <a:pt x="282" y="66"/>
                </a:lnTo>
                <a:lnTo>
                  <a:pt x="282" y="67"/>
                </a:lnTo>
                <a:lnTo>
                  <a:pt x="282" y="67"/>
                </a:lnTo>
                <a:lnTo>
                  <a:pt x="282" y="67"/>
                </a:lnTo>
                <a:lnTo>
                  <a:pt x="281" y="67"/>
                </a:lnTo>
                <a:lnTo>
                  <a:pt x="279" y="69"/>
                </a:lnTo>
                <a:lnTo>
                  <a:pt x="279" y="69"/>
                </a:lnTo>
                <a:lnTo>
                  <a:pt x="279" y="69"/>
                </a:lnTo>
                <a:lnTo>
                  <a:pt x="278" y="69"/>
                </a:lnTo>
                <a:lnTo>
                  <a:pt x="278" y="67"/>
                </a:lnTo>
                <a:lnTo>
                  <a:pt x="276" y="67"/>
                </a:lnTo>
                <a:lnTo>
                  <a:pt x="275" y="67"/>
                </a:lnTo>
                <a:lnTo>
                  <a:pt x="275" y="69"/>
                </a:lnTo>
                <a:lnTo>
                  <a:pt x="275" y="69"/>
                </a:lnTo>
                <a:lnTo>
                  <a:pt x="275" y="69"/>
                </a:lnTo>
                <a:lnTo>
                  <a:pt x="275" y="69"/>
                </a:lnTo>
                <a:lnTo>
                  <a:pt x="275" y="69"/>
                </a:lnTo>
                <a:lnTo>
                  <a:pt x="275" y="69"/>
                </a:lnTo>
                <a:lnTo>
                  <a:pt x="273" y="69"/>
                </a:lnTo>
                <a:lnTo>
                  <a:pt x="273" y="69"/>
                </a:lnTo>
                <a:lnTo>
                  <a:pt x="273" y="69"/>
                </a:lnTo>
                <a:lnTo>
                  <a:pt x="272" y="69"/>
                </a:lnTo>
                <a:lnTo>
                  <a:pt x="272" y="69"/>
                </a:lnTo>
                <a:lnTo>
                  <a:pt x="271" y="69"/>
                </a:lnTo>
                <a:lnTo>
                  <a:pt x="271" y="70"/>
                </a:lnTo>
                <a:lnTo>
                  <a:pt x="271" y="70"/>
                </a:lnTo>
                <a:lnTo>
                  <a:pt x="271" y="69"/>
                </a:lnTo>
                <a:lnTo>
                  <a:pt x="271" y="69"/>
                </a:lnTo>
                <a:lnTo>
                  <a:pt x="269" y="70"/>
                </a:lnTo>
                <a:lnTo>
                  <a:pt x="269" y="70"/>
                </a:lnTo>
                <a:lnTo>
                  <a:pt x="269" y="70"/>
                </a:lnTo>
                <a:lnTo>
                  <a:pt x="268" y="70"/>
                </a:lnTo>
                <a:lnTo>
                  <a:pt x="268" y="70"/>
                </a:lnTo>
                <a:lnTo>
                  <a:pt x="268" y="70"/>
                </a:lnTo>
                <a:lnTo>
                  <a:pt x="268" y="71"/>
                </a:lnTo>
                <a:lnTo>
                  <a:pt x="266" y="71"/>
                </a:lnTo>
                <a:lnTo>
                  <a:pt x="265" y="71"/>
                </a:lnTo>
                <a:lnTo>
                  <a:pt x="265" y="71"/>
                </a:lnTo>
                <a:lnTo>
                  <a:pt x="264" y="73"/>
                </a:lnTo>
                <a:lnTo>
                  <a:pt x="264" y="73"/>
                </a:lnTo>
                <a:lnTo>
                  <a:pt x="264" y="73"/>
                </a:lnTo>
                <a:lnTo>
                  <a:pt x="264" y="73"/>
                </a:lnTo>
                <a:lnTo>
                  <a:pt x="264" y="74"/>
                </a:lnTo>
                <a:lnTo>
                  <a:pt x="264" y="74"/>
                </a:lnTo>
                <a:lnTo>
                  <a:pt x="264" y="74"/>
                </a:lnTo>
                <a:lnTo>
                  <a:pt x="264" y="74"/>
                </a:lnTo>
                <a:lnTo>
                  <a:pt x="265" y="74"/>
                </a:lnTo>
                <a:lnTo>
                  <a:pt x="265" y="73"/>
                </a:lnTo>
                <a:lnTo>
                  <a:pt x="266" y="73"/>
                </a:lnTo>
                <a:lnTo>
                  <a:pt x="266" y="73"/>
                </a:lnTo>
                <a:lnTo>
                  <a:pt x="268" y="71"/>
                </a:lnTo>
                <a:lnTo>
                  <a:pt x="268" y="73"/>
                </a:lnTo>
                <a:lnTo>
                  <a:pt x="268" y="73"/>
                </a:lnTo>
                <a:lnTo>
                  <a:pt x="266" y="73"/>
                </a:lnTo>
                <a:lnTo>
                  <a:pt x="266" y="73"/>
                </a:lnTo>
                <a:lnTo>
                  <a:pt x="265" y="73"/>
                </a:lnTo>
                <a:lnTo>
                  <a:pt x="264" y="76"/>
                </a:lnTo>
                <a:lnTo>
                  <a:pt x="265" y="74"/>
                </a:lnTo>
                <a:lnTo>
                  <a:pt x="265" y="74"/>
                </a:lnTo>
                <a:lnTo>
                  <a:pt x="264" y="74"/>
                </a:lnTo>
                <a:lnTo>
                  <a:pt x="264" y="74"/>
                </a:lnTo>
                <a:lnTo>
                  <a:pt x="264" y="74"/>
                </a:lnTo>
                <a:lnTo>
                  <a:pt x="264" y="74"/>
                </a:lnTo>
                <a:lnTo>
                  <a:pt x="262" y="74"/>
                </a:lnTo>
                <a:lnTo>
                  <a:pt x="262" y="76"/>
                </a:lnTo>
                <a:lnTo>
                  <a:pt x="262" y="76"/>
                </a:lnTo>
                <a:lnTo>
                  <a:pt x="262" y="76"/>
                </a:lnTo>
                <a:lnTo>
                  <a:pt x="262" y="76"/>
                </a:lnTo>
                <a:lnTo>
                  <a:pt x="261" y="74"/>
                </a:lnTo>
                <a:lnTo>
                  <a:pt x="261" y="74"/>
                </a:lnTo>
                <a:lnTo>
                  <a:pt x="261" y="74"/>
                </a:lnTo>
                <a:lnTo>
                  <a:pt x="261" y="74"/>
                </a:lnTo>
                <a:lnTo>
                  <a:pt x="261" y="74"/>
                </a:lnTo>
                <a:lnTo>
                  <a:pt x="261" y="74"/>
                </a:lnTo>
                <a:lnTo>
                  <a:pt x="259" y="74"/>
                </a:lnTo>
                <a:lnTo>
                  <a:pt x="259" y="74"/>
                </a:lnTo>
                <a:lnTo>
                  <a:pt x="259" y="74"/>
                </a:lnTo>
                <a:lnTo>
                  <a:pt x="259" y="74"/>
                </a:lnTo>
                <a:lnTo>
                  <a:pt x="259" y="76"/>
                </a:lnTo>
                <a:lnTo>
                  <a:pt x="259" y="77"/>
                </a:lnTo>
                <a:lnTo>
                  <a:pt x="258" y="77"/>
                </a:lnTo>
                <a:lnTo>
                  <a:pt x="258" y="77"/>
                </a:lnTo>
                <a:lnTo>
                  <a:pt x="258" y="77"/>
                </a:lnTo>
                <a:lnTo>
                  <a:pt x="258" y="78"/>
                </a:lnTo>
                <a:lnTo>
                  <a:pt x="259" y="78"/>
                </a:lnTo>
                <a:lnTo>
                  <a:pt x="259" y="78"/>
                </a:lnTo>
                <a:lnTo>
                  <a:pt x="259" y="80"/>
                </a:lnTo>
                <a:lnTo>
                  <a:pt x="259" y="80"/>
                </a:lnTo>
                <a:lnTo>
                  <a:pt x="261" y="80"/>
                </a:lnTo>
                <a:lnTo>
                  <a:pt x="261" y="80"/>
                </a:lnTo>
                <a:lnTo>
                  <a:pt x="262" y="78"/>
                </a:lnTo>
                <a:lnTo>
                  <a:pt x="264" y="78"/>
                </a:lnTo>
                <a:lnTo>
                  <a:pt x="265" y="78"/>
                </a:lnTo>
                <a:lnTo>
                  <a:pt x="265" y="78"/>
                </a:lnTo>
                <a:lnTo>
                  <a:pt x="265" y="78"/>
                </a:lnTo>
                <a:lnTo>
                  <a:pt x="266" y="77"/>
                </a:lnTo>
                <a:lnTo>
                  <a:pt x="266" y="77"/>
                </a:lnTo>
                <a:lnTo>
                  <a:pt x="266" y="77"/>
                </a:lnTo>
                <a:lnTo>
                  <a:pt x="266" y="77"/>
                </a:lnTo>
                <a:lnTo>
                  <a:pt x="269" y="77"/>
                </a:lnTo>
                <a:lnTo>
                  <a:pt x="272" y="76"/>
                </a:lnTo>
                <a:lnTo>
                  <a:pt x="276" y="74"/>
                </a:lnTo>
                <a:lnTo>
                  <a:pt x="276" y="74"/>
                </a:lnTo>
                <a:lnTo>
                  <a:pt x="279" y="73"/>
                </a:lnTo>
                <a:lnTo>
                  <a:pt x="283" y="73"/>
                </a:lnTo>
                <a:lnTo>
                  <a:pt x="289" y="70"/>
                </a:lnTo>
                <a:lnTo>
                  <a:pt x="296" y="67"/>
                </a:lnTo>
                <a:lnTo>
                  <a:pt x="299" y="67"/>
                </a:lnTo>
                <a:lnTo>
                  <a:pt x="303" y="66"/>
                </a:lnTo>
                <a:lnTo>
                  <a:pt x="303" y="66"/>
                </a:lnTo>
                <a:lnTo>
                  <a:pt x="306" y="64"/>
                </a:lnTo>
                <a:lnTo>
                  <a:pt x="308" y="64"/>
                </a:lnTo>
                <a:lnTo>
                  <a:pt x="311" y="63"/>
                </a:lnTo>
                <a:lnTo>
                  <a:pt x="312" y="63"/>
                </a:lnTo>
                <a:lnTo>
                  <a:pt x="313" y="61"/>
                </a:lnTo>
                <a:lnTo>
                  <a:pt x="313" y="61"/>
                </a:lnTo>
                <a:lnTo>
                  <a:pt x="318" y="61"/>
                </a:lnTo>
                <a:lnTo>
                  <a:pt x="320" y="60"/>
                </a:lnTo>
                <a:lnTo>
                  <a:pt x="322" y="59"/>
                </a:lnTo>
                <a:lnTo>
                  <a:pt x="322" y="59"/>
                </a:lnTo>
                <a:lnTo>
                  <a:pt x="323" y="59"/>
                </a:lnTo>
                <a:lnTo>
                  <a:pt x="325" y="59"/>
                </a:lnTo>
                <a:lnTo>
                  <a:pt x="326" y="57"/>
                </a:lnTo>
                <a:lnTo>
                  <a:pt x="328" y="57"/>
                </a:lnTo>
                <a:lnTo>
                  <a:pt x="328" y="57"/>
                </a:lnTo>
                <a:lnTo>
                  <a:pt x="330" y="57"/>
                </a:lnTo>
                <a:lnTo>
                  <a:pt x="332" y="56"/>
                </a:lnTo>
                <a:lnTo>
                  <a:pt x="333" y="56"/>
                </a:lnTo>
                <a:lnTo>
                  <a:pt x="336" y="54"/>
                </a:lnTo>
                <a:lnTo>
                  <a:pt x="336" y="54"/>
                </a:lnTo>
                <a:lnTo>
                  <a:pt x="336" y="54"/>
                </a:lnTo>
                <a:lnTo>
                  <a:pt x="338" y="54"/>
                </a:lnTo>
                <a:lnTo>
                  <a:pt x="339" y="54"/>
                </a:lnTo>
                <a:lnTo>
                  <a:pt x="340" y="53"/>
                </a:lnTo>
                <a:lnTo>
                  <a:pt x="340" y="53"/>
                </a:lnTo>
                <a:lnTo>
                  <a:pt x="340" y="53"/>
                </a:lnTo>
                <a:lnTo>
                  <a:pt x="340" y="53"/>
                </a:lnTo>
                <a:lnTo>
                  <a:pt x="342" y="53"/>
                </a:lnTo>
                <a:lnTo>
                  <a:pt x="343" y="51"/>
                </a:lnTo>
                <a:lnTo>
                  <a:pt x="345" y="51"/>
                </a:lnTo>
                <a:lnTo>
                  <a:pt x="345" y="51"/>
                </a:lnTo>
                <a:lnTo>
                  <a:pt x="345" y="51"/>
                </a:lnTo>
                <a:lnTo>
                  <a:pt x="346" y="51"/>
                </a:lnTo>
                <a:lnTo>
                  <a:pt x="346" y="51"/>
                </a:lnTo>
                <a:lnTo>
                  <a:pt x="349" y="50"/>
                </a:lnTo>
                <a:lnTo>
                  <a:pt x="350" y="50"/>
                </a:lnTo>
                <a:lnTo>
                  <a:pt x="352" y="50"/>
                </a:lnTo>
                <a:lnTo>
                  <a:pt x="352" y="49"/>
                </a:lnTo>
                <a:lnTo>
                  <a:pt x="352" y="49"/>
                </a:lnTo>
                <a:lnTo>
                  <a:pt x="353" y="49"/>
                </a:lnTo>
                <a:lnTo>
                  <a:pt x="355" y="49"/>
                </a:lnTo>
                <a:lnTo>
                  <a:pt x="353" y="49"/>
                </a:lnTo>
                <a:lnTo>
                  <a:pt x="353" y="49"/>
                </a:lnTo>
                <a:lnTo>
                  <a:pt x="355" y="50"/>
                </a:lnTo>
                <a:lnTo>
                  <a:pt x="355" y="50"/>
                </a:lnTo>
                <a:lnTo>
                  <a:pt x="355" y="49"/>
                </a:lnTo>
                <a:lnTo>
                  <a:pt x="356" y="49"/>
                </a:lnTo>
                <a:lnTo>
                  <a:pt x="358" y="47"/>
                </a:lnTo>
                <a:lnTo>
                  <a:pt x="358" y="47"/>
                </a:lnTo>
                <a:lnTo>
                  <a:pt x="359" y="47"/>
                </a:lnTo>
                <a:lnTo>
                  <a:pt x="359" y="47"/>
                </a:lnTo>
                <a:lnTo>
                  <a:pt x="359" y="47"/>
                </a:lnTo>
                <a:lnTo>
                  <a:pt x="360" y="47"/>
                </a:lnTo>
                <a:lnTo>
                  <a:pt x="360" y="47"/>
                </a:lnTo>
                <a:lnTo>
                  <a:pt x="360" y="47"/>
                </a:lnTo>
                <a:lnTo>
                  <a:pt x="360" y="47"/>
                </a:lnTo>
                <a:lnTo>
                  <a:pt x="360" y="47"/>
                </a:lnTo>
                <a:lnTo>
                  <a:pt x="359" y="47"/>
                </a:lnTo>
                <a:lnTo>
                  <a:pt x="358" y="49"/>
                </a:lnTo>
                <a:lnTo>
                  <a:pt x="358" y="49"/>
                </a:lnTo>
                <a:lnTo>
                  <a:pt x="358" y="49"/>
                </a:lnTo>
                <a:lnTo>
                  <a:pt x="356" y="49"/>
                </a:lnTo>
                <a:lnTo>
                  <a:pt x="356" y="49"/>
                </a:lnTo>
                <a:lnTo>
                  <a:pt x="355" y="50"/>
                </a:lnTo>
                <a:lnTo>
                  <a:pt x="355" y="50"/>
                </a:lnTo>
                <a:lnTo>
                  <a:pt x="355" y="50"/>
                </a:lnTo>
                <a:lnTo>
                  <a:pt x="353" y="50"/>
                </a:lnTo>
                <a:lnTo>
                  <a:pt x="353" y="50"/>
                </a:lnTo>
                <a:lnTo>
                  <a:pt x="352" y="50"/>
                </a:lnTo>
                <a:lnTo>
                  <a:pt x="352" y="51"/>
                </a:lnTo>
                <a:lnTo>
                  <a:pt x="352" y="51"/>
                </a:lnTo>
                <a:lnTo>
                  <a:pt x="352" y="51"/>
                </a:lnTo>
                <a:lnTo>
                  <a:pt x="350" y="51"/>
                </a:lnTo>
                <a:lnTo>
                  <a:pt x="350" y="51"/>
                </a:lnTo>
                <a:lnTo>
                  <a:pt x="350" y="51"/>
                </a:lnTo>
                <a:lnTo>
                  <a:pt x="350" y="51"/>
                </a:lnTo>
                <a:lnTo>
                  <a:pt x="350" y="50"/>
                </a:lnTo>
                <a:lnTo>
                  <a:pt x="350" y="50"/>
                </a:lnTo>
                <a:lnTo>
                  <a:pt x="350" y="50"/>
                </a:lnTo>
                <a:lnTo>
                  <a:pt x="349" y="50"/>
                </a:lnTo>
                <a:lnTo>
                  <a:pt x="349" y="50"/>
                </a:lnTo>
                <a:lnTo>
                  <a:pt x="349" y="51"/>
                </a:lnTo>
                <a:lnTo>
                  <a:pt x="349" y="51"/>
                </a:lnTo>
                <a:lnTo>
                  <a:pt x="349" y="51"/>
                </a:lnTo>
                <a:lnTo>
                  <a:pt x="348" y="51"/>
                </a:lnTo>
                <a:lnTo>
                  <a:pt x="348" y="51"/>
                </a:lnTo>
                <a:lnTo>
                  <a:pt x="348" y="51"/>
                </a:lnTo>
                <a:lnTo>
                  <a:pt x="348" y="51"/>
                </a:lnTo>
                <a:lnTo>
                  <a:pt x="346" y="53"/>
                </a:lnTo>
                <a:lnTo>
                  <a:pt x="345" y="53"/>
                </a:lnTo>
                <a:lnTo>
                  <a:pt x="345" y="53"/>
                </a:lnTo>
                <a:lnTo>
                  <a:pt x="345" y="53"/>
                </a:lnTo>
                <a:lnTo>
                  <a:pt x="343" y="53"/>
                </a:lnTo>
                <a:lnTo>
                  <a:pt x="343" y="53"/>
                </a:lnTo>
                <a:lnTo>
                  <a:pt x="342" y="53"/>
                </a:lnTo>
                <a:lnTo>
                  <a:pt x="342" y="53"/>
                </a:lnTo>
                <a:lnTo>
                  <a:pt x="342" y="54"/>
                </a:lnTo>
                <a:lnTo>
                  <a:pt x="340" y="54"/>
                </a:lnTo>
                <a:lnTo>
                  <a:pt x="340" y="54"/>
                </a:lnTo>
                <a:lnTo>
                  <a:pt x="339" y="54"/>
                </a:lnTo>
                <a:lnTo>
                  <a:pt x="339" y="54"/>
                </a:lnTo>
                <a:lnTo>
                  <a:pt x="338" y="56"/>
                </a:lnTo>
                <a:lnTo>
                  <a:pt x="336" y="57"/>
                </a:lnTo>
                <a:lnTo>
                  <a:pt x="336" y="56"/>
                </a:lnTo>
                <a:lnTo>
                  <a:pt x="336" y="56"/>
                </a:lnTo>
                <a:lnTo>
                  <a:pt x="336" y="56"/>
                </a:lnTo>
                <a:lnTo>
                  <a:pt x="335" y="56"/>
                </a:lnTo>
                <a:lnTo>
                  <a:pt x="335" y="57"/>
                </a:lnTo>
                <a:lnTo>
                  <a:pt x="335" y="57"/>
                </a:lnTo>
                <a:lnTo>
                  <a:pt x="335" y="57"/>
                </a:lnTo>
                <a:lnTo>
                  <a:pt x="335" y="57"/>
                </a:lnTo>
                <a:lnTo>
                  <a:pt x="335" y="57"/>
                </a:lnTo>
                <a:lnTo>
                  <a:pt x="336" y="57"/>
                </a:lnTo>
                <a:lnTo>
                  <a:pt x="338" y="57"/>
                </a:lnTo>
                <a:lnTo>
                  <a:pt x="339" y="57"/>
                </a:lnTo>
                <a:lnTo>
                  <a:pt x="339" y="57"/>
                </a:lnTo>
                <a:lnTo>
                  <a:pt x="338" y="57"/>
                </a:lnTo>
                <a:lnTo>
                  <a:pt x="336" y="59"/>
                </a:lnTo>
                <a:lnTo>
                  <a:pt x="335" y="60"/>
                </a:lnTo>
                <a:lnTo>
                  <a:pt x="333" y="60"/>
                </a:lnTo>
                <a:lnTo>
                  <a:pt x="332" y="60"/>
                </a:lnTo>
                <a:lnTo>
                  <a:pt x="332" y="60"/>
                </a:lnTo>
                <a:lnTo>
                  <a:pt x="332" y="60"/>
                </a:lnTo>
                <a:lnTo>
                  <a:pt x="330" y="60"/>
                </a:lnTo>
                <a:lnTo>
                  <a:pt x="329" y="61"/>
                </a:lnTo>
                <a:lnTo>
                  <a:pt x="328" y="61"/>
                </a:lnTo>
                <a:lnTo>
                  <a:pt x="328" y="61"/>
                </a:lnTo>
                <a:lnTo>
                  <a:pt x="326" y="61"/>
                </a:lnTo>
                <a:lnTo>
                  <a:pt x="326" y="61"/>
                </a:lnTo>
                <a:lnTo>
                  <a:pt x="326" y="61"/>
                </a:lnTo>
                <a:lnTo>
                  <a:pt x="326" y="63"/>
                </a:lnTo>
                <a:lnTo>
                  <a:pt x="325" y="63"/>
                </a:lnTo>
                <a:lnTo>
                  <a:pt x="325" y="63"/>
                </a:lnTo>
                <a:lnTo>
                  <a:pt x="323" y="63"/>
                </a:lnTo>
                <a:lnTo>
                  <a:pt x="323" y="63"/>
                </a:lnTo>
                <a:lnTo>
                  <a:pt x="323" y="64"/>
                </a:lnTo>
                <a:lnTo>
                  <a:pt x="322" y="64"/>
                </a:lnTo>
                <a:lnTo>
                  <a:pt x="320" y="64"/>
                </a:lnTo>
                <a:lnTo>
                  <a:pt x="319" y="64"/>
                </a:lnTo>
                <a:lnTo>
                  <a:pt x="319" y="64"/>
                </a:lnTo>
                <a:lnTo>
                  <a:pt x="318" y="66"/>
                </a:lnTo>
                <a:lnTo>
                  <a:pt x="318" y="66"/>
                </a:lnTo>
                <a:lnTo>
                  <a:pt x="318" y="66"/>
                </a:lnTo>
                <a:lnTo>
                  <a:pt x="319" y="67"/>
                </a:lnTo>
                <a:lnTo>
                  <a:pt x="319" y="69"/>
                </a:lnTo>
                <a:lnTo>
                  <a:pt x="320" y="70"/>
                </a:lnTo>
                <a:lnTo>
                  <a:pt x="320" y="70"/>
                </a:lnTo>
                <a:lnTo>
                  <a:pt x="320" y="70"/>
                </a:lnTo>
                <a:lnTo>
                  <a:pt x="320" y="70"/>
                </a:lnTo>
                <a:lnTo>
                  <a:pt x="320" y="70"/>
                </a:lnTo>
                <a:lnTo>
                  <a:pt x="320" y="70"/>
                </a:lnTo>
                <a:lnTo>
                  <a:pt x="319" y="71"/>
                </a:lnTo>
                <a:lnTo>
                  <a:pt x="319" y="71"/>
                </a:lnTo>
                <a:lnTo>
                  <a:pt x="319" y="71"/>
                </a:lnTo>
                <a:lnTo>
                  <a:pt x="319" y="71"/>
                </a:lnTo>
                <a:lnTo>
                  <a:pt x="319" y="71"/>
                </a:lnTo>
                <a:lnTo>
                  <a:pt x="319" y="71"/>
                </a:lnTo>
                <a:lnTo>
                  <a:pt x="319" y="71"/>
                </a:lnTo>
                <a:lnTo>
                  <a:pt x="320" y="71"/>
                </a:lnTo>
                <a:lnTo>
                  <a:pt x="320" y="71"/>
                </a:lnTo>
                <a:lnTo>
                  <a:pt x="320" y="71"/>
                </a:lnTo>
                <a:lnTo>
                  <a:pt x="320" y="71"/>
                </a:lnTo>
                <a:lnTo>
                  <a:pt x="320" y="70"/>
                </a:lnTo>
                <a:lnTo>
                  <a:pt x="320" y="70"/>
                </a:lnTo>
                <a:lnTo>
                  <a:pt x="320" y="69"/>
                </a:lnTo>
                <a:lnTo>
                  <a:pt x="320" y="69"/>
                </a:lnTo>
                <a:lnTo>
                  <a:pt x="320" y="67"/>
                </a:lnTo>
                <a:lnTo>
                  <a:pt x="320" y="67"/>
                </a:lnTo>
                <a:lnTo>
                  <a:pt x="320" y="67"/>
                </a:lnTo>
                <a:lnTo>
                  <a:pt x="320" y="67"/>
                </a:lnTo>
                <a:lnTo>
                  <a:pt x="320" y="66"/>
                </a:lnTo>
                <a:lnTo>
                  <a:pt x="322" y="66"/>
                </a:lnTo>
                <a:lnTo>
                  <a:pt x="322" y="66"/>
                </a:lnTo>
                <a:lnTo>
                  <a:pt x="322" y="66"/>
                </a:lnTo>
                <a:lnTo>
                  <a:pt x="322" y="66"/>
                </a:lnTo>
                <a:lnTo>
                  <a:pt x="323" y="66"/>
                </a:lnTo>
                <a:lnTo>
                  <a:pt x="323" y="66"/>
                </a:lnTo>
                <a:lnTo>
                  <a:pt x="323" y="66"/>
                </a:lnTo>
                <a:lnTo>
                  <a:pt x="323" y="66"/>
                </a:lnTo>
                <a:lnTo>
                  <a:pt x="323" y="66"/>
                </a:lnTo>
                <a:lnTo>
                  <a:pt x="325" y="66"/>
                </a:lnTo>
                <a:lnTo>
                  <a:pt x="325" y="66"/>
                </a:lnTo>
                <a:lnTo>
                  <a:pt x="325" y="66"/>
                </a:lnTo>
                <a:lnTo>
                  <a:pt x="325" y="66"/>
                </a:lnTo>
                <a:lnTo>
                  <a:pt x="325" y="66"/>
                </a:lnTo>
                <a:lnTo>
                  <a:pt x="325" y="64"/>
                </a:lnTo>
                <a:lnTo>
                  <a:pt x="325" y="64"/>
                </a:lnTo>
                <a:lnTo>
                  <a:pt x="326" y="64"/>
                </a:lnTo>
                <a:lnTo>
                  <a:pt x="328" y="64"/>
                </a:lnTo>
                <a:lnTo>
                  <a:pt x="328" y="64"/>
                </a:lnTo>
                <a:lnTo>
                  <a:pt x="328" y="64"/>
                </a:lnTo>
                <a:lnTo>
                  <a:pt x="328" y="64"/>
                </a:lnTo>
                <a:lnTo>
                  <a:pt x="328" y="64"/>
                </a:lnTo>
                <a:lnTo>
                  <a:pt x="328" y="64"/>
                </a:lnTo>
                <a:lnTo>
                  <a:pt x="328" y="64"/>
                </a:lnTo>
                <a:lnTo>
                  <a:pt x="329" y="64"/>
                </a:lnTo>
                <a:lnTo>
                  <a:pt x="329" y="63"/>
                </a:lnTo>
                <a:lnTo>
                  <a:pt x="329" y="63"/>
                </a:lnTo>
                <a:lnTo>
                  <a:pt x="329" y="63"/>
                </a:lnTo>
                <a:lnTo>
                  <a:pt x="329" y="63"/>
                </a:lnTo>
                <a:lnTo>
                  <a:pt x="330" y="63"/>
                </a:lnTo>
                <a:lnTo>
                  <a:pt x="330" y="63"/>
                </a:lnTo>
                <a:lnTo>
                  <a:pt x="332" y="63"/>
                </a:lnTo>
                <a:lnTo>
                  <a:pt x="332" y="63"/>
                </a:lnTo>
                <a:lnTo>
                  <a:pt x="333" y="63"/>
                </a:lnTo>
                <a:lnTo>
                  <a:pt x="333" y="63"/>
                </a:lnTo>
                <a:lnTo>
                  <a:pt x="333" y="63"/>
                </a:lnTo>
                <a:lnTo>
                  <a:pt x="330" y="64"/>
                </a:lnTo>
                <a:lnTo>
                  <a:pt x="329" y="66"/>
                </a:lnTo>
                <a:lnTo>
                  <a:pt x="328" y="66"/>
                </a:lnTo>
                <a:lnTo>
                  <a:pt x="328" y="66"/>
                </a:lnTo>
                <a:lnTo>
                  <a:pt x="328" y="66"/>
                </a:lnTo>
                <a:lnTo>
                  <a:pt x="326" y="66"/>
                </a:lnTo>
                <a:lnTo>
                  <a:pt x="326" y="66"/>
                </a:lnTo>
                <a:lnTo>
                  <a:pt x="326" y="66"/>
                </a:lnTo>
                <a:lnTo>
                  <a:pt x="326" y="66"/>
                </a:lnTo>
                <a:lnTo>
                  <a:pt x="326" y="66"/>
                </a:lnTo>
                <a:lnTo>
                  <a:pt x="326" y="66"/>
                </a:lnTo>
                <a:lnTo>
                  <a:pt x="328" y="67"/>
                </a:lnTo>
                <a:lnTo>
                  <a:pt x="328" y="67"/>
                </a:lnTo>
                <a:lnTo>
                  <a:pt x="328" y="69"/>
                </a:lnTo>
                <a:lnTo>
                  <a:pt x="328" y="69"/>
                </a:lnTo>
                <a:lnTo>
                  <a:pt x="329" y="69"/>
                </a:lnTo>
                <a:lnTo>
                  <a:pt x="329" y="67"/>
                </a:lnTo>
                <a:lnTo>
                  <a:pt x="329" y="67"/>
                </a:lnTo>
                <a:lnTo>
                  <a:pt x="329" y="67"/>
                </a:lnTo>
                <a:lnTo>
                  <a:pt x="329" y="67"/>
                </a:lnTo>
                <a:lnTo>
                  <a:pt x="329" y="66"/>
                </a:lnTo>
                <a:lnTo>
                  <a:pt x="330" y="66"/>
                </a:lnTo>
                <a:lnTo>
                  <a:pt x="330" y="66"/>
                </a:lnTo>
                <a:lnTo>
                  <a:pt x="330" y="66"/>
                </a:lnTo>
                <a:lnTo>
                  <a:pt x="330" y="66"/>
                </a:lnTo>
                <a:lnTo>
                  <a:pt x="332" y="66"/>
                </a:lnTo>
                <a:lnTo>
                  <a:pt x="332" y="66"/>
                </a:lnTo>
                <a:lnTo>
                  <a:pt x="332" y="66"/>
                </a:lnTo>
                <a:lnTo>
                  <a:pt x="332" y="66"/>
                </a:lnTo>
                <a:lnTo>
                  <a:pt x="332" y="66"/>
                </a:lnTo>
                <a:lnTo>
                  <a:pt x="332" y="67"/>
                </a:lnTo>
                <a:lnTo>
                  <a:pt x="333" y="67"/>
                </a:lnTo>
                <a:lnTo>
                  <a:pt x="333" y="67"/>
                </a:lnTo>
                <a:lnTo>
                  <a:pt x="333" y="67"/>
                </a:lnTo>
                <a:lnTo>
                  <a:pt x="333" y="67"/>
                </a:lnTo>
                <a:lnTo>
                  <a:pt x="333" y="67"/>
                </a:lnTo>
                <a:lnTo>
                  <a:pt x="335" y="67"/>
                </a:lnTo>
                <a:lnTo>
                  <a:pt x="335" y="67"/>
                </a:lnTo>
                <a:lnTo>
                  <a:pt x="336" y="67"/>
                </a:lnTo>
                <a:lnTo>
                  <a:pt x="338" y="66"/>
                </a:lnTo>
                <a:lnTo>
                  <a:pt x="339" y="66"/>
                </a:lnTo>
                <a:lnTo>
                  <a:pt x="339" y="66"/>
                </a:lnTo>
                <a:lnTo>
                  <a:pt x="339" y="64"/>
                </a:lnTo>
                <a:lnTo>
                  <a:pt x="339" y="64"/>
                </a:lnTo>
                <a:lnTo>
                  <a:pt x="340" y="64"/>
                </a:lnTo>
                <a:lnTo>
                  <a:pt x="340" y="66"/>
                </a:lnTo>
                <a:lnTo>
                  <a:pt x="340" y="66"/>
                </a:lnTo>
                <a:lnTo>
                  <a:pt x="339" y="66"/>
                </a:lnTo>
                <a:lnTo>
                  <a:pt x="339" y="66"/>
                </a:lnTo>
                <a:lnTo>
                  <a:pt x="339" y="66"/>
                </a:lnTo>
                <a:lnTo>
                  <a:pt x="339" y="66"/>
                </a:lnTo>
                <a:lnTo>
                  <a:pt x="340" y="66"/>
                </a:lnTo>
                <a:lnTo>
                  <a:pt x="340" y="67"/>
                </a:lnTo>
                <a:lnTo>
                  <a:pt x="340" y="67"/>
                </a:lnTo>
                <a:lnTo>
                  <a:pt x="338" y="69"/>
                </a:lnTo>
                <a:lnTo>
                  <a:pt x="338" y="69"/>
                </a:lnTo>
                <a:lnTo>
                  <a:pt x="338" y="69"/>
                </a:lnTo>
                <a:lnTo>
                  <a:pt x="338" y="69"/>
                </a:lnTo>
                <a:lnTo>
                  <a:pt x="336" y="69"/>
                </a:lnTo>
                <a:lnTo>
                  <a:pt x="336" y="69"/>
                </a:lnTo>
                <a:lnTo>
                  <a:pt x="336" y="69"/>
                </a:lnTo>
                <a:lnTo>
                  <a:pt x="336" y="70"/>
                </a:lnTo>
                <a:lnTo>
                  <a:pt x="336" y="70"/>
                </a:lnTo>
                <a:lnTo>
                  <a:pt x="335" y="70"/>
                </a:lnTo>
                <a:lnTo>
                  <a:pt x="335" y="70"/>
                </a:lnTo>
                <a:lnTo>
                  <a:pt x="335" y="70"/>
                </a:lnTo>
                <a:lnTo>
                  <a:pt x="335" y="69"/>
                </a:lnTo>
                <a:lnTo>
                  <a:pt x="335" y="69"/>
                </a:lnTo>
                <a:lnTo>
                  <a:pt x="335" y="69"/>
                </a:lnTo>
                <a:lnTo>
                  <a:pt x="335" y="70"/>
                </a:lnTo>
                <a:lnTo>
                  <a:pt x="333" y="70"/>
                </a:lnTo>
                <a:lnTo>
                  <a:pt x="333" y="70"/>
                </a:lnTo>
                <a:lnTo>
                  <a:pt x="333" y="70"/>
                </a:lnTo>
                <a:lnTo>
                  <a:pt x="333" y="70"/>
                </a:lnTo>
                <a:lnTo>
                  <a:pt x="333" y="71"/>
                </a:lnTo>
                <a:lnTo>
                  <a:pt x="333" y="71"/>
                </a:lnTo>
                <a:lnTo>
                  <a:pt x="333" y="71"/>
                </a:lnTo>
                <a:lnTo>
                  <a:pt x="333" y="73"/>
                </a:lnTo>
                <a:lnTo>
                  <a:pt x="333" y="73"/>
                </a:lnTo>
                <a:lnTo>
                  <a:pt x="333" y="73"/>
                </a:lnTo>
                <a:lnTo>
                  <a:pt x="333" y="73"/>
                </a:lnTo>
                <a:lnTo>
                  <a:pt x="335" y="73"/>
                </a:lnTo>
                <a:lnTo>
                  <a:pt x="335" y="73"/>
                </a:lnTo>
                <a:lnTo>
                  <a:pt x="333" y="73"/>
                </a:lnTo>
                <a:lnTo>
                  <a:pt x="333" y="73"/>
                </a:lnTo>
                <a:lnTo>
                  <a:pt x="333" y="74"/>
                </a:lnTo>
                <a:lnTo>
                  <a:pt x="333" y="74"/>
                </a:lnTo>
                <a:lnTo>
                  <a:pt x="333" y="74"/>
                </a:lnTo>
                <a:lnTo>
                  <a:pt x="332" y="74"/>
                </a:lnTo>
                <a:lnTo>
                  <a:pt x="332" y="74"/>
                </a:lnTo>
                <a:lnTo>
                  <a:pt x="330" y="74"/>
                </a:lnTo>
                <a:lnTo>
                  <a:pt x="329" y="76"/>
                </a:lnTo>
                <a:lnTo>
                  <a:pt x="328" y="77"/>
                </a:lnTo>
                <a:lnTo>
                  <a:pt x="328" y="77"/>
                </a:lnTo>
                <a:lnTo>
                  <a:pt x="328" y="76"/>
                </a:lnTo>
                <a:lnTo>
                  <a:pt x="328" y="76"/>
                </a:lnTo>
                <a:lnTo>
                  <a:pt x="326" y="76"/>
                </a:lnTo>
                <a:lnTo>
                  <a:pt x="325" y="76"/>
                </a:lnTo>
                <a:lnTo>
                  <a:pt x="325" y="76"/>
                </a:lnTo>
                <a:lnTo>
                  <a:pt x="325" y="76"/>
                </a:lnTo>
                <a:lnTo>
                  <a:pt x="323" y="77"/>
                </a:lnTo>
                <a:lnTo>
                  <a:pt x="323" y="77"/>
                </a:lnTo>
                <a:lnTo>
                  <a:pt x="323" y="77"/>
                </a:lnTo>
                <a:lnTo>
                  <a:pt x="323" y="77"/>
                </a:lnTo>
                <a:lnTo>
                  <a:pt x="323" y="77"/>
                </a:lnTo>
                <a:lnTo>
                  <a:pt x="322" y="77"/>
                </a:lnTo>
                <a:lnTo>
                  <a:pt x="320" y="78"/>
                </a:lnTo>
                <a:lnTo>
                  <a:pt x="318" y="78"/>
                </a:lnTo>
                <a:lnTo>
                  <a:pt x="318" y="78"/>
                </a:lnTo>
                <a:lnTo>
                  <a:pt x="316" y="80"/>
                </a:lnTo>
                <a:lnTo>
                  <a:pt x="316" y="80"/>
                </a:lnTo>
                <a:lnTo>
                  <a:pt x="316" y="78"/>
                </a:lnTo>
                <a:lnTo>
                  <a:pt x="316" y="78"/>
                </a:lnTo>
                <a:lnTo>
                  <a:pt x="316" y="78"/>
                </a:lnTo>
                <a:lnTo>
                  <a:pt x="316" y="78"/>
                </a:lnTo>
                <a:lnTo>
                  <a:pt x="316" y="78"/>
                </a:lnTo>
                <a:lnTo>
                  <a:pt x="316" y="78"/>
                </a:lnTo>
                <a:lnTo>
                  <a:pt x="316" y="78"/>
                </a:lnTo>
                <a:lnTo>
                  <a:pt x="315" y="78"/>
                </a:lnTo>
                <a:lnTo>
                  <a:pt x="315" y="78"/>
                </a:lnTo>
                <a:lnTo>
                  <a:pt x="315" y="78"/>
                </a:lnTo>
                <a:lnTo>
                  <a:pt x="315" y="78"/>
                </a:lnTo>
                <a:lnTo>
                  <a:pt x="315" y="80"/>
                </a:lnTo>
                <a:lnTo>
                  <a:pt x="316" y="80"/>
                </a:lnTo>
                <a:lnTo>
                  <a:pt x="316" y="80"/>
                </a:lnTo>
                <a:lnTo>
                  <a:pt x="316" y="80"/>
                </a:lnTo>
                <a:lnTo>
                  <a:pt x="315" y="80"/>
                </a:lnTo>
                <a:lnTo>
                  <a:pt x="313" y="81"/>
                </a:lnTo>
                <a:lnTo>
                  <a:pt x="312" y="81"/>
                </a:lnTo>
                <a:lnTo>
                  <a:pt x="312" y="81"/>
                </a:lnTo>
                <a:lnTo>
                  <a:pt x="311" y="81"/>
                </a:lnTo>
                <a:lnTo>
                  <a:pt x="311" y="81"/>
                </a:lnTo>
                <a:lnTo>
                  <a:pt x="309" y="83"/>
                </a:lnTo>
                <a:lnTo>
                  <a:pt x="309" y="83"/>
                </a:lnTo>
                <a:lnTo>
                  <a:pt x="308" y="83"/>
                </a:lnTo>
                <a:lnTo>
                  <a:pt x="308" y="83"/>
                </a:lnTo>
                <a:lnTo>
                  <a:pt x="308" y="83"/>
                </a:lnTo>
                <a:lnTo>
                  <a:pt x="308" y="83"/>
                </a:lnTo>
                <a:lnTo>
                  <a:pt x="306" y="84"/>
                </a:lnTo>
                <a:lnTo>
                  <a:pt x="306" y="84"/>
                </a:lnTo>
                <a:lnTo>
                  <a:pt x="305" y="81"/>
                </a:lnTo>
                <a:lnTo>
                  <a:pt x="302" y="83"/>
                </a:lnTo>
                <a:lnTo>
                  <a:pt x="302" y="83"/>
                </a:lnTo>
                <a:lnTo>
                  <a:pt x="303" y="83"/>
                </a:lnTo>
                <a:lnTo>
                  <a:pt x="303" y="83"/>
                </a:lnTo>
                <a:lnTo>
                  <a:pt x="305" y="83"/>
                </a:lnTo>
                <a:lnTo>
                  <a:pt x="305" y="83"/>
                </a:lnTo>
                <a:lnTo>
                  <a:pt x="305" y="83"/>
                </a:lnTo>
                <a:lnTo>
                  <a:pt x="303" y="83"/>
                </a:lnTo>
                <a:lnTo>
                  <a:pt x="303" y="83"/>
                </a:lnTo>
                <a:lnTo>
                  <a:pt x="303" y="84"/>
                </a:lnTo>
                <a:lnTo>
                  <a:pt x="303" y="84"/>
                </a:lnTo>
                <a:lnTo>
                  <a:pt x="303" y="84"/>
                </a:lnTo>
                <a:lnTo>
                  <a:pt x="303" y="84"/>
                </a:lnTo>
                <a:lnTo>
                  <a:pt x="303" y="84"/>
                </a:lnTo>
                <a:lnTo>
                  <a:pt x="303" y="84"/>
                </a:lnTo>
                <a:lnTo>
                  <a:pt x="303" y="84"/>
                </a:lnTo>
                <a:lnTo>
                  <a:pt x="303" y="84"/>
                </a:lnTo>
                <a:lnTo>
                  <a:pt x="303" y="84"/>
                </a:lnTo>
                <a:lnTo>
                  <a:pt x="302" y="84"/>
                </a:lnTo>
                <a:lnTo>
                  <a:pt x="302" y="84"/>
                </a:lnTo>
                <a:lnTo>
                  <a:pt x="301" y="84"/>
                </a:lnTo>
                <a:lnTo>
                  <a:pt x="301" y="86"/>
                </a:lnTo>
                <a:lnTo>
                  <a:pt x="299" y="86"/>
                </a:lnTo>
                <a:lnTo>
                  <a:pt x="299" y="86"/>
                </a:lnTo>
                <a:lnTo>
                  <a:pt x="299" y="86"/>
                </a:lnTo>
                <a:lnTo>
                  <a:pt x="299" y="86"/>
                </a:lnTo>
                <a:lnTo>
                  <a:pt x="299" y="86"/>
                </a:lnTo>
                <a:lnTo>
                  <a:pt x="299" y="87"/>
                </a:lnTo>
                <a:lnTo>
                  <a:pt x="299" y="87"/>
                </a:lnTo>
                <a:lnTo>
                  <a:pt x="299" y="87"/>
                </a:lnTo>
                <a:lnTo>
                  <a:pt x="299" y="88"/>
                </a:lnTo>
                <a:lnTo>
                  <a:pt x="299" y="88"/>
                </a:lnTo>
                <a:lnTo>
                  <a:pt x="299" y="88"/>
                </a:lnTo>
                <a:lnTo>
                  <a:pt x="299" y="88"/>
                </a:lnTo>
                <a:lnTo>
                  <a:pt x="301" y="87"/>
                </a:lnTo>
                <a:lnTo>
                  <a:pt x="301" y="87"/>
                </a:lnTo>
                <a:lnTo>
                  <a:pt x="301" y="87"/>
                </a:lnTo>
                <a:lnTo>
                  <a:pt x="301" y="87"/>
                </a:lnTo>
                <a:lnTo>
                  <a:pt x="301" y="87"/>
                </a:lnTo>
                <a:lnTo>
                  <a:pt x="302" y="87"/>
                </a:lnTo>
                <a:lnTo>
                  <a:pt x="302" y="88"/>
                </a:lnTo>
                <a:lnTo>
                  <a:pt x="302" y="88"/>
                </a:lnTo>
                <a:lnTo>
                  <a:pt x="302" y="88"/>
                </a:lnTo>
                <a:lnTo>
                  <a:pt x="302" y="87"/>
                </a:lnTo>
                <a:lnTo>
                  <a:pt x="303" y="88"/>
                </a:lnTo>
                <a:lnTo>
                  <a:pt x="303" y="88"/>
                </a:lnTo>
                <a:lnTo>
                  <a:pt x="302" y="88"/>
                </a:lnTo>
                <a:lnTo>
                  <a:pt x="302" y="88"/>
                </a:lnTo>
                <a:lnTo>
                  <a:pt x="302" y="91"/>
                </a:lnTo>
                <a:lnTo>
                  <a:pt x="302" y="91"/>
                </a:lnTo>
                <a:lnTo>
                  <a:pt x="303" y="91"/>
                </a:lnTo>
                <a:lnTo>
                  <a:pt x="303" y="91"/>
                </a:lnTo>
                <a:lnTo>
                  <a:pt x="303" y="91"/>
                </a:lnTo>
                <a:lnTo>
                  <a:pt x="303" y="91"/>
                </a:lnTo>
                <a:lnTo>
                  <a:pt x="303" y="93"/>
                </a:lnTo>
                <a:lnTo>
                  <a:pt x="303" y="93"/>
                </a:lnTo>
                <a:lnTo>
                  <a:pt x="303" y="93"/>
                </a:lnTo>
                <a:lnTo>
                  <a:pt x="306" y="93"/>
                </a:lnTo>
                <a:lnTo>
                  <a:pt x="306" y="93"/>
                </a:lnTo>
                <a:lnTo>
                  <a:pt x="303" y="94"/>
                </a:lnTo>
                <a:lnTo>
                  <a:pt x="302" y="96"/>
                </a:lnTo>
                <a:lnTo>
                  <a:pt x="301" y="96"/>
                </a:lnTo>
                <a:lnTo>
                  <a:pt x="301" y="96"/>
                </a:lnTo>
                <a:lnTo>
                  <a:pt x="301" y="97"/>
                </a:lnTo>
                <a:lnTo>
                  <a:pt x="301" y="98"/>
                </a:lnTo>
                <a:lnTo>
                  <a:pt x="301" y="98"/>
                </a:lnTo>
                <a:lnTo>
                  <a:pt x="301" y="100"/>
                </a:lnTo>
                <a:lnTo>
                  <a:pt x="301" y="100"/>
                </a:lnTo>
                <a:lnTo>
                  <a:pt x="301" y="100"/>
                </a:lnTo>
                <a:lnTo>
                  <a:pt x="301" y="100"/>
                </a:lnTo>
                <a:lnTo>
                  <a:pt x="302" y="100"/>
                </a:lnTo>
                <a:lnTo>
                  <a:pt x="302" y="100"/>
                </a:lnTo>
                <a:lnTo>
                  <a:pt x="302" y="100"/>
                </a:lnTo>
                <a:lnTo>
                  <a:pt x="302" y="100"/>
                </a:lnTo>
                <a:lnTo>
                  <a:pt x="303" y="100"/>
                </a:lnTo>
                <a:lnTo>
                  <a:pt x="303" y="100"/>
                </a:lnTo>
                <a:lnTo>
                  <a:pt x="302" y="100"/>
                </a:lnTo>
                <a:lnTo>
                  <a:pt x="302" y="100"/>
                </a:lnTo>
                <a:lnTo>
                  <a:pt x="302" y="100"/>
                </a:lnTo>
                <a:lnTo>
                  <a:pt x="302" y="100"/>
                </a:lnTo>
                <a:lnTo>
                  <a:pt x="302" y="100"/>
                </a:lnTo>
                <a:lnTo>
                  <a:pt x="303" y="100"/>
                </a:lnTo>
                <a:lnTo>
                  <a:pt x="305" y="100"/>
                </a:lnTo>
                <a:lnTo>
                  <a:pt x="306" y="100"/>
                </a:lnTo>
                <a:lnTo>
                  <a:pt x="306" y="98"/>
                </a:lnTo>
                <a:lnTo>
                  <a:pt x="306" y="98"/>
                </a:lnTo>
                <a:lnTo>
                  <a:pt x="308" y="98"/>
                </a:lnTo>
                <a:lnTo>
                  <a:pt x="308" y="98"/>
                </a:lnTo>
                <a:lnTo>
                  <a:pt x="308" y="98"/>
                </a:lnTo>
                <a:lnTo>
                  <a:pt x="308" y="98"/>
                </a:lnTo>
                <a:lnTo>
                  <a:pt x="308" y="98"/>
                </a:lnTo>
                <a:lnTo>
                  <a:pt x="309" y="97"/>
                </a:lnTo>
                <a:lnTo>
                  <a:pt x="311" y="97"/>
                </a:lnTo>
                <a:lnTo>
                  <a:pt x="311" y="97"/>
                </a:lnTo>
                <a:lnTo>
                  <a:pt x="311" y="97"/>
                </a:lnTo>
                <a:lnTo>
                  <a:pt x="311" y="97"/>
                </a:lnTo>
                <a:lnTo>
                  <a:pt x="312" y="97"/>
                </a:lnTo>
                <a:lnTo>
                  <a:pt x="312" y="97"/>
                </a:lnTo>
                <a:lnTo>
                  <a:pt x="313" y="97"/>
                </a:lnTo>
                <a:lnTo>
                  <a:pt x="313" y="97"/>
                </a:lnTo>
                <a:lnTo>
                  <a:pt x="313" y="97"/>
                </a:lnTo>
                <a:lnTo>
                  <a:pt x="313" y="97"/>
                </a:lnTo>
                <a:lnTo>
                  <a:pt x="312" y="96"/>
                </a:lnTo>
                <a:lnTo>
                  <a:pt x="312" y="96"/>
                </a:lnTo>
                <a:lnTo>
                  <a:pt x="312" y="94"/>
                </a:lnTo>
                <a:lnTo>
                  <a:pt x="312" y="94"/>
                </a:lnTo>
                <a:lnTo>
                  <a:pt x="313" y="94"/>
                </a:lnTo>
                <a:lnTo>
                  <a:pt x="313" y="94"/>
                </a:lnTo>
                <a:lnTo>
                  <a:pt x="315" y="94"/>
                </a:lnTo>
                <a:lnTo>
                  <a:pt x="315" y="94"/>
                </a:lnTo>
                <a:lnTo>
                  <a:pt x="315" y="94"/>
                </a:lnTo>
                <a:lnTo>
                  <a:pt x="313" y="93"/>
                </a:lnTo>
                <a:lnTo>
                  <a:pt x="313" y="93"/>
                </a:lnTo>
                <a:lnTo>
                  <a:pt x="313" y="91"/>
                </a:lnTo>
                <a:lnTo>
                  <a:pt x="313" y="91"/>
                </a:lnTo>
                <a:lnTo>
                  <a:pt x="313" y="91"/>
                </a:lnTo>
                <a:lnTo>
                  <a:pt x="313" y="93"/>
                </a:lnTo>
                <a:lnTo>
                  <a:pt x="313" y="93"/>
                </a:lnTo>
                <a:lnTo>
                  <a:pt x="313" y="93"/>
                </a:lnTo>
                <a:lnTo>
                  <a:pt x="313" y="93"/>
                </a:lnTo>
                <a:lnTo>
                  <a:pt x="315" y="93"/>
                </a:lnTo>
                <a:lnTo>
                  <a:pt x="316" y="93"/>
                </a:lnTo>
                <a:lnTo>
                  <a:pt x="316" y="93"/>
                </a:lnTo>
                <a:lnTo>
                  <a:pt x="316" y="94"/>
                </a:lnTo>
                <a:lnTo>
                  <a:pt x="316" y="94"/>
                </a:lnTo>
                <a:lnTo>
                  <a:pt x="316" y="94"/>
                </a:lnTo>
                <a:lnTo>
                  <a:pt x="315" y="94"/>
                </a:lnTo>
                <a:lnTo>
                  <a:pt x="315" y="96"/>
                </a:lnTo>
                <a:lnTo>
                  <a:pt x="315" y="96"/>
                </a:lnTo>
                <a:lnTo>
                  <a:pt x="315" y="96"/>
                </a:lnTo>
                <a:lnTo>
                  <a:pt x="315" y="97"/>
                </a:lnTo>
                <a:lnTo>
                  <a:pt x="315" y="97"/>
                </a:lnTo>
                <a:lnTo>
                  <a:pt x="315" y="98"/>
                </a:lnTo>
                <a:lnTo>
                  <a:pt x="316" y="100"/>
                </a:lnTo>
                <a:lnTo>
                  <a:pt x="316" y="100"/>
                </a:lnTo>
                <a:lnTo>
                  <a:pt x="316" y="101"/>
                </a:lnTo>
                <a:lnTo>
                  <a:pt x="316" y="101"/>
                </a:lnTo>
                <a:lnTo>
                  <a:pt x="315" y="103"/>
                </a:lnTo>
                <a:lnTo>
                  <a:pt x="315" y="104"/>
                </a:lnTo>
                <a:lnTo>
                  <a:pt x="315" y="104"/>
                </a:lnTo>
                <a:lnTo>
                  <a:pt x="313" y="104"/>
                </a:lnTo>
                <a:lnTo>
                  <a:pt x="312" y="104"/>
                </a:lnTo>
                <a:lnTo>
                  <a:pt x="311" y="106"/>
                </a:lnTo>
                <a:lnTo>
                  <a:pt x="311" y="106"/>
                </a:lnTo>
                <a:lnTo>
                  <a:pt x="311" y="106"/>
                </a:lnTo>
                <a:lnTo>
                  <a:pt x="311" y="107"/>
                </a:lnTo>
                <a:lnTo>
                  <a:pt x="311" y="107"/>
                </a:lnTo>
                <a:lnTo>
                  <a:pt x="311" y="107"/>
                </a:lnTo>
                <a:lnTo>
                  <a:pt x="311" y="107"/>
                </a:lnTo>
                <a:lnTo>
                  <a:pt x="311" y="107"/>
                </a:lnTo>
                <a:lnTo>
                  <a:pt x="312" y="106"/>
                </a:lnTo>
                <a:lnTo>
                  <a:pt x="313" y="106"/>
                </a:lnTo>
                <a:lnTo>
                  <a:pt x="315" y="106"/>
                </a:lnTo>
                <a:lnTo>
                  <a:pt x="315" y="106"/>
                </a:lnTo>
                <a:lnTo>
                  <a:pt x="315" y="104"/>
                </a:lnTo>
                <a:lnTo>
                  <a:pt x="315" y="104"/>
                </a:lnTo>
                <a:lnTo>
                  <a:pt x="316" y="104"/>
                </a:lnTo>
                <a:lnTo>
                  <a:pt x="316" y="104"/>
                </a:lnTo>
                <a:lnTo>
                  <a:pt x="318" y="104"/>
                </a:lnTo>
                <a:lnTo>
                  <a:pt x="318" y="104"/>
                </a:lnTo>
                <a:lnTo>
                  <a:pt x="318" y="104"/>
                </a:lnTo>
                <a:lnTo>
                  <a:pt x="318" y="106"/>
                </a:lnTo>
                <a:lnTo>
                  <a:pt x="318" y="106"/>
                </a:lnTo>
                <a:lnTo>
                  <a:pt x="318" y="106"/>
                </a:lnTo>
                <a:lnTo>
                  <a:pt x="318" y="106"/>
                </a:lnTo>
                <a:lnTo>
                  <a:pt x="318" y="107"/>
                </a:lnTo>
                <a:lnTo>
                  <a:pt x="319" y="107"/>
                </a:lnTo>
                <a:lnTo>
                  <a:pt x="319" y="107"/>
                </a:lnTo>
                <a:lnTo>
                  <a:pt x="319" y="107"/>
                </a:lnTo>
                <a:lnTo>
                  <a:pt x="318" y="107"/>
                </a:lnTo>
                <a:lnTo>
                  <a:pt x="319" y="108"/>
                </a:lnTo>
                <a:lnTo>
                  <a:pt x="319" y="108"/>
                </a:lnTo>
                <a:lnTo>
                  <a:pt x="319" y="108"/>
                </a:lnTo>
                <a:lnTo>
                  <a:pt x="319" y="108"/>
                </a:lnTo>
                <a:lnTo>
                  <a:pt x="319" y="108"/>
                </a:lnTo>
                <a:lnTo>
                  <a:pt x="320" y="108"/>
                </a:lnTo>
                <a:lnTo>
                  <a:pt x="320" y="108"/>
                </a:lnTo>
                <a:lnTo>
                  <a:pt x="320" y="108"/>
                </a:lnTo>
                <a:lnTo>
                  <a:pt x="320" y="107"/>
                </a:lnTo>
                <a:lnTo>
                  <a:pt x="322" y="107"/>
                </a:lnTo>
                <a:lnTo>
                  <a:pt x="323" y="107"/>
                </a:lnTo>
                <a:lnTo>
                  <a:pt x="323" y="107"/>
                </a:lnTo>
                <a:lnTo>
                  <a:pt x="323" y="106"/>
                </a:lnTo>
                <a:lnTo>
                  <a:pt x="323" y="106"/>
                </a:lnTo>
                <a:lnTo>
                  <a:pt x="323" y="106"/>
                </a:lnTo>
                <a:lnTo>
                  <a:pt x="322" y="106"/>
                </a:lnTo>
                <a:lnTo>
                  <a:pt x="320" y="106"/>
                </a:lnTo>
                <a:lnTo>
                  <a:pt x="320" y="106"/>
                </a:lnTo>
                <a:lnTo>
                  <a:pt x="320" y="106"/>
                </a:lnTo>
                <a:lnTo>
                  <a:pt x="320" y="106"/>
                </a:lnTo>
                <a:lnTo>
                  <a:pt x="320" y="106"/>
                </a:lnTo>
                <a:lnTo>
                  <a:pt x="322" y="106"/>
                </a:lnTo>
                <a:lnTo>
                  <a:pt x="323" y="106"/>
                </a:lnTo>
                <a:lnTo>
                  <a:pt x="323" y="106"/>
                </a:lnTo>
                <a:lnTo>
                  <a:pt x="323" y="104"/>
                </a:lnTo>
                <a:lnTo>
                  <a:pt x="323" y="104"/>
                </a:lnTo>
                <a:lnTo>
                  <a:pt x="322" y="104"/>
                </a:lnTo>
                <a:lnTo>
                  <a:pt x="322" y="104"/>
                </a:lnTo>
                <a:lnTo>
                  <a:pt x="322" y="103"/>
                </a:lnTo>
                <a:lnTo>
                  <a:pt x="322" y="103"/>
                </a:lnTo>
                <a:lnTo>
                  <a:pt x="322" y="103"/>
                </a:lnTo>
                <a:lnTo>
                  <a:pt x="322" y="103"/>
                </a:lnTo>
                <a:lnTo>
                  <a:pt x="323" y="103"/>
                </a:lnTo>
                <a:lnTo>
                  <a:pt x="323" y="103"/>
                </a:lnTo>
                <a:lnTo>
                  <a:pt x="323" y="103"/>
                </a:lnTo>
                <a:lnTo>
                  <a:pt x="323" y="103"/>
                </a:lnTo>
                <a:lnTo>
                  <a:pt x="323" y="103"/>
                </a:lnTo>
                <a:lnTo>
                  <a:pt x="323" y="103"/>
                </a:lnTo>
                <a:lnTo>
                  <a:pt x="325" y="103"/>
                </a:lnTo>
                <a:lnTo>
                  <a:pt x="325" y="103"/>
                </a:lnTo>
                <a:lnTo>
                  <a:pt x="326" y="103"/>
                </a:lnTo>
                <a:lnTo>
                  <a:pt x="326" y="103"/>
                </a:lnTo>
                <a:lnTo>
                  <a:pt x="326" y="101"/>
                </a:lnTo>
                <a:lnTo>
                  <a:pt x="328" y="101"/>
                </a:lnTo>
                <a:lnTo>
                  <a:pt x="329" y="101"/>
                </a:lnTo>
                <a:lnTo>
                  <a:pt x="330" y="100"/>
                </a:lnTo>
                <a:lnTo>
                  <a:pt x="330" y="100"/>
                </a:lnTo>
                <a:lnTo>
                  <a:pt x="330" y="101"/>
                </a:lnTo>
                <a:lnTo>
                  <a:pt x="330" y="101"/>
                </a:lnTo>
                <a:lnTo>
                  <a:pt x="330" y="100"/>
                </a:lnTo>
                <a:lnTo>
                  <a:pt x="330" y="100"/>
                </a:lnTo>
                <a:lnTo>
                  <a:pt x="330" y="100"/>
                </a:lnTo>
                <a:lnTo>
                  <a:pt x="333" y="100"/>
                </a:lnTo>
                <a:lnTo>
                  <a:pt x="335" y="100"/>
                </a:lnTo>
                <a:lnTo>
                  <a:pt x="335" y="100"/>
                </a:lnTo>
                <a:lnTo>
                  <a:pt x="336" y="98"/>
                </a:lnTo>
                <a:lnTo>
                  <a:pt x="338" y="98"/>
                </a:lnTo>
                <a:lnTo>
                  <a:pt x="340" y="97"/>
                </a:lnTo>
                <a:lnTo>
                  <a:pt x="340" y="97"/>
                </a:lnTo>
                <a:lnTo>
                  <a:pt x="339" y="98"/>
                </a:lnTo>
                <a:lnTo>
                  <a:pt x="339" y="98"/>
                </a:lnTo>
                <a:lnTo>
                  <a:pt x="339" y="100"/>
                </a:lnTo>
                <a:lnTo>
                  <a:pt x="339" y="100"/>
                </a:lnTo>
                <a:lnTo>
                  <a:pt x="339" y="100"/>
                </a:lnTo>
                <a:lnTo>
                  <a:pt x="342" y="100"/>
                </a:lnTo>
                <a:lnTo>
                  <a:pt x="343" y="98"/>
                </a:lnTo>
                <a:lnTo>
                  <a:pt x="343" y="98"/>
                </a:lnTo>
                <a:lnTo>
                  <a:pt x="343" y="98"/>
                </a:lnTo>
                <a:lnTo>
                  <a:pt x="345" y="97"/>
                </a:lnTo>
                <a:lnTo>
                  <a:pt x="345" y="97"/>
                </a:lnTo>
                <a:lnTo>
                  <a:pt x="345" y="97"/>
                </a:lnTo>
                <a:lnTo>
                  <a:pt x="345" y="96"/>
                </a:lnTo>
                <a:lnTo>
                  <a:pt x="345" y="96"/>
                </a:lnTo>
                <a:lnTo>
                  <a:pt x="345" y="96"/>
                </a:lnTo>
                <a:lnTo>
                  <a:pt x="345" y="96"/>
                </a:lnTo>
                <a:lnTo>
                  <a:pt x="346" y="96"/>
                </a:lnTo>
                <a:lnTo>
                  <a:pt x="346" y="96"/>
                </a:lnTo>
                <a:lnTo>
                  <a:pt x="348" y="96"/>
                </a:lnTo>
                <a:lnTo>
                  <a:pt x="348" y="97"/>
                </a:lnTo>
                <a:lnTo>
                  <a:pt x="348" y="97"/>
                </a:lnTo>
                <a:lnTo>
                  <a:pt x="348" y="96"/>
                </a:lnTo>
                <a:lnTo>
                  <a:pt x="348" y="94"/>
                </a:lnTo>
                <a:lnTo>
                  <a:pt x="348" y="94"/>
                </a:lnTo>
                <a:lnTo>
                  <a:pt x="352" y="94"/>
                </a:lnTo>
                <a:lnTo>
                  <a:pt x="352" y="94"/>
                </a:lnTo>
                <a:lnTo>
                  <a:pt x="352" y="94"/>
                </a:lnTo>
                <a:lnTo>
                  <a:pt x="352" y="94"/>
                </a:lnTo>
                <a:lnTo>
                  <a:pt x="352" y="94"/>
                </a:lnTo>
                <a:lnTo>
                  <a:pt x="353" y="94"/>
                </a:lnTo>
                <a:lnTo>
                  <a:pt x="353" y="94"/>
                </a:lnTo>
                <a:lnTo>
                  <a:pt x="353" y="94"/>
                </a:lnTo>
                <a:lnTo>
                  <a:pt x="353" y="94"/>
                </a:lnTo>
                <a:lnTo>
                  <a:pt x="353" y="96"/>
                </a:lnTo>
                <a:lnTo>
                  <a:pt x="353" y="96"/>
                </a:lnTo>
                <a:lnTo>
                  <a:pt x="353" y="96"/>
                </a:lnTo>
                <a:lnTo>
                  <a:pt x="352" y="97"/>
                </a:lnTo>
                <a:lnTo>
                  <a:pt x="350" y="97"/>
                </a:lnTo>
                <a:lnTo>
                  <a:pt x="350" y="97"/>
                </a:lnTo>
                <a:lnTo>
                  <a:pt x="349" y="97"/>
                </a:lnTo>
                <a:lnTo>
                  <a:pt x="349" y="98"/>
                </a:lnTo>
                <a:lnTo>
                  <a:pt x="349" y="98"/>
                </a:lnTo>
                <a:lnTo>
                  <a:pt x="349" y="98"/>
                </a:lnTo>
                <a:lnTo>
                  <a:pt x="348" y="100"/>
                </a:lnTo>
                <a:lnTo>
                  <a:pt x="345" y="101"/>
                </a:lnTo>
                <a:lnTo>
                  <a:pt x="345" y="103"/>
                </a:lnTo>
                <a:lnTo>
                  <a:pt x="345" y="103"/>
                </a:lnTo>
                <a:lnTo>
                  <a:pt x="345" y="103"/>
                </a:lnTo>
                <a:lnTo>
                  <a:pt x="345" y="103"/>
                </a:lnTo>
                <a:lnTo>
                  <a:pt x="345" y="103"/>
                </a:lnTo>
                <a:lnTo>
                  <a:pt x="343" y="101"/>
                </a:lnTo>
                <a:lnTo>
                  <a:pt x="343" y="101"/>
                </a:lnTo>
                <a:lnTo>
                  <a:pt x="343" y="101"/>
                </a:lnTo>
                <a:lnTo>
                  <a:pt x="343" y="100"/>
                </a:lnTo>
                <a:lnTo>
                  <a:pt x="343" y="100"/>
                </a:lnTo>
                <a:lnTo>
                  <a:pt x="342" y="100"/>
                </a:lnTo>
                <a:lnTo>
                  <a:pt x="342" y="101"/>
                </a:lnTo>
                <a:lnTo>
                  <a:pt x="340" y="101"/>
                </a:lnTo>
                <a:lnTo>
                  <a:pt x="339" y="103"/>
                </a:lnTo>
                <a:lnTo>
                  <a:pt x="339" y="103"/>
                </a:lnTo>
                <a:lnTo>
                  <a:pt x="338" y="103"/>
                </a:lnTo>
                <a:lnTo>
                  <a:pt x="338" y="103"/>
                </a:lnTo>
                <a:lnTo>
                  <a:pt x="336" y="104"/>
                </a:lnTo>
                <a:lnTo>
                  <a:pt x="336" y="104"/>
                </a:lnTo>
                <a:lnTo>
                  <a:pt x="336" y="104"/>
                </a:lnTo>
                <a:lnTo>
                  <a:pt x="336" y="104"/>
                </a:lnTo>
                <a:lnTo>
                  <a:pt x="338" y="104"/>
                </a:lnTo>
                <a:lnTo>
                  <a:pt x="338" y="106"/>
                </a:lnTo>
                <a:lnTo>
                  <a:pt x="335" y="106"/>
                </a:lnTo>
                <a:lnTo>
                  <a:pt x="335" y="106"/>
                </a:lnTo>
                <a:lnTo>
                  <a:pt x="335" y="106"/>
                </a:lnTo>
                <a:lnTo>
                  <a:pt x="335" y="106"/>
                </a:lnTo>
                <a:lnTo>
                  <a:pt x="335" y="104"/>
                </a:lnTo>
                <a:lnTo>
                  <a:pt x="335" y="104"/>
                </a:lnTo>
                <a:lnTo>
                  <a:pt x="333" y="104"/>
                </a:lnTo>
                <a:lnTo>
                  <a:pt x="333" y="104"/>
                </a:lnTo>
                <a:lnTo>
                  <a:pt x="333" y="104"/>
                </a:lnTo>
                <a:lnTo>
                  <a:pt x="333" y="106"/>
                </a:lnTo>
                <a:lnTo>
                  <a:pt x="333" y="106"/>
                </a:lnTo>
                <a:lnTo>
                  <a:pt x="332" y="106"/>
                </a:lnTo>
                <a:lnTo>
                  <a:pt x="332" y="106"/>
                </a:lnTo>
                <a:lnTo>
                  <a:pt x="332" y="106"/>
                </a:lnTo>
                <a:lnTo>
                  <a:pt x="332" y="106"/>
                </a:lnTo>
                <a:lnTo>
                  <a:pt x="332" y="106"/>
                </a:lnTo>
                <a:lnTo>
                  <a:pt x="332" y="107"/>
                </a:lnTo>
                <a:lnTo>
                  <a:pt x="332" y="107"/>
                </a:lnTo>
                <a:lnTo>
                  <a:pt x="332" y="107"/>
                </a:lnTo>
                <a:lnTo>
                  <a:pt x="332" y="107"/>
                </a:lnTo>
                <a:lnTo>
                  <a:pt x="330" y="107"/>
                </a:lnTo>
                <a:lnTo>
                  <a:pt x="330" y="108"/>
                </a:lnTo>
                <a:lnTo>
                  <a:pt x="330" y="108"/>
                </a:lnTo>
                <a:lnTo>
                  <a:pt x="330" y="108"/>
                </a:lnTo>
                <a:lnTo>
                  <a:pt x="329" y="108"/>
                </a:lnTo>
                <a:lnTo>
                  <a:pt x="329" y="108"/>
                </a:lnTo>
                <a:lnTo>
                  <a:pt x="329" y="110"/>
                </a:lnTo>
                <a:lnTo>
                  <a:pt x="328" y="110"/>
                </a:lnTo>
                <a:lnTo>
                  <a:pt x="328" y="110"/>
                </a:lnTo>
                <a:lnTo>
                  <a:pt x="328" y="110"/>
                </a:lnTo>
                <a:lnTo>
                  <a:pt x="328" y="110"/>
                </a:lnTo>
                <a:lnTo>
                  <a:pt x="326" y="110"/>
                </a:lnTo>
                <a:lnTo>
                  <a:pt x="326" y="110"/>
                </a:lnTo>
                <a:lnTo>
                  <a:pt x="325" y="110"/>
                </a:lnTo>
                <a:lnTo>
                  <a:pt x="325" y="110"/>
                </a:lnTo>
                <a:lnTo>
                  <a:pt x="323" y="110"/>
                </a:lnTo>
                <a:lnTo>
                  <a:pt x="323" y="110"/>
                </a:lnTo>
                <a:lnTo>
                  <a:pt x="323" y="111"/>
                </a:lnTo>
                <a:lnTo>
                  <a:pt x="323" y="111"/>
                </a:lnTo>
                <a:lnTo>
                  <a:pt x="322" y="111"/>
                </a:lnTo>
                <a:lnTo>
                  <a:pt x="320" y="111"/>
                </a:lnTo>
                <a:lnTo>
                  <a:pt x="322" y="111"/>
                </a:lnTo>
                <a:lnTo>
                  <a:pt x="322" y="111"/>
                </a:lnTo>
                <a:lnTo>
                  <a:pt x="322" y="110"/>
                </a:lnTo>
                <a:lnTo>
                  <a:pt x="322" y="110"/>
                </a:lnTo>
                <a:lnTo>
                  <a:pt x="320" y="108"/>
                </a:lnTo>
                <a:lnTo>
                  <a:pt x="320" y="108"/>
                </a:lnTo>
                <a:lnTo>
                  <a:pt x="320" y="108"/>
                </a:lnTo>
                <a:lnTo>
                  <a:pt x="320" y="108"/>
                </a:lnTo>
                <a:lnTo>
                  <a:pt x="320" y="108"/>
                </a:lnTo>
                <a:lnTo>
                  <a:pt x="319" y="110"/>
                </a:lnTo>
                <a:lnTo>
                  <a:pt x="319" y="110"/>
                </a:lnTo>
                <a:lnTo>
                  <a:pt x="320" y="111"/>
                </a:lnTo>
                <a:lnTo>
                  <a:pt x="320" y="113"/>
                </a:lnTo>
                <a:lnTo>
                  <a:pt x="320" y="113"/>
                </a:lnTo>
                <a:lnTo>
                  <a:pt x="320" y="113"/>
                </a:lnTo>
                <a:lnTo>
                  <a:pt x="320" y="113"/>
                </a:lnTo>
                <a:lnTo>
                  <a:pt x="322" y="113"/>
                </a:lnTo>
                <a:lnTo>
                  <a:pt x="323" y="113"/>
                </a:lnTo>
                <a:lnTo>
                  <a:pt x="323" y="113"/>
                </a:lnTo>
                <a:lnTo>
                  <a:pt x="323" y="113"/>
                </a:lnTo>
                <a:lnTo>
                  <a:pt x="322" y="114"/>
                </a:lnTo>
                <a:lnTo>
                  <a:pt x="320" y="114"/>
                </a:lnTo>
                <a:lnTo>
                  <a:pt x="319" y="116"/>
                </a:lnTo>
                <a:lnTo>
                  <a:pt x="318" y="116"/>
                </a:lnTo>
                <a:lnTo>
                  <a:pt x="318" y="116"/>
                </a:lnTo>
                <a:lnTo>
                  <a:pt x="318" y="116"/>
                </a:lnTo>
                <a:lnTo>
                  <a:pt x="318" y="116"/>
                </a:lnTo>
                <a:lnTo>
                  <a:pt x="318" y="114"/>
                </a:lnTo>
                <a:lnTo>
                  <a:pt x="318" y="114"/>
                </a:lnTo>
                <a:lnTo>
                  <a:pt x="318" y="114"/>
                </a:lnTo>
                <a:lnTo>
                  <a:pt x="318" y="114"/>
                </a:lnTo>
                <a:lnTo>
                  <a:pt x="318" y="114"/>
                </a:lnTo>
                <a:lnTo>
                  <a:pt x="316" y="114"/>
                </a:lnTo>
                <a:lnTo>
                  <a:pt x="315" y="116"/>
                </a:lnTo>
                <a:lnTo>
                  <a:pt x="315" y="116"/>
                </a:lnTo>
                <a:lnTo>
                  <a:pt x="313" y="116"/>
                </a:lnTo>
                <a:lnTo>
                  <a:pt x="313" y="116"/>
                </a:lnTo>
                <a:lnTo>
                  <a:pt x="312" y="116"/>
                </a:lnTo>
                <a:lnTo>
                  <a:pt x="311" y="117"/>
                </a:lnTo>
                <a:lnTo>
                  <a:pt x="309" y="117"/>
                </a:lnTo>
                <a:lnTo>
                  <a:pt x="308" y="117"/>
                </a:lnTo>
                <a:lnTo>
                  <a:pt x="308" y="117"/>
                </a:lnTo>
                <a:lnTo>
                  <a:pt x="308" y="117"/>
                </a:lnTo>
                <a:lnTo>
                  <a:pt x="308" y="118"/>
                </a:lnTo>
                <a:lnTo>
                  <a:pt x="308" y="118"/>
                </a:lnTo>
                <a:lnTo>
                  <a:pt x="306" y="118"/>
                </a:lnTo>
                <a:lnTo>
                  <a:pt x="305" y="118"/>
                </a:lnTo>
                <a:lnTo>
                  <a:pt x="305" y="120"/>
                </a:lnTo>
                <a:lnTo>
                  <a:pt x="305" y="120"/>
                </a:lnTo>
                <a:lnTo>
                  <a:pt x="305" y="120"/>
                </a:lnTo>
                <a:lnTo>
                  <a:pt x="303" y="120"/>
                </a:lnTo>
                <a:lnTo>
                  <a:pt x="303" y="120"/>
                </a:lnTo>
                <a:lnTo>
                  <a:pt x="302" y="120"/>
                </a:lnTo>
                <a:lnTo>
                  <a:pt x="302" y="121"/>
                </a:lnTo>
                <a:lnTo>
                  <a:pt x="302" y="121"/>
                </a:lnTo>
                <a:lnTo>
                  <a:pt x="301" y="121"/>
                </a:lnTo>
                <a:lnTo>
                  <a:pt x="301" y="121"/>
                </a:lnTo>
                <a:lnTo>
                  <a:pt x="301" y="121"/>
                </a:lnTo>
                <a:lnTo>
                  <a:pt x="301" y="123"/>
                </a:lnTo>
                <a:lnTo>
                  <a:pt x="301" y="123"/>
                </a:lnTo>
                <a:lnTo>
                  <a:pt x="299" y="123"/>
                </a:lnTo>
                <a:lnTo>
                  <a:pt x="299" y="123"/>
                </a:lnTo>
                <a:lnTo>
                  <a:pt x="299" y="123"/>
                </a:lnTo>
                <a:lnTo>
                  <a:pt x="301" y="123"/>
                </a:lnTo>
                <a:lnTo>
                  <a:pt x="301" y="123"/>
                </a:lnTo>
                <a:lnTo>
                  <a:pt x="301" y="123"/>
                </a:lnTo>
                <a:lnTo>
                  <a:pt x="299" y="123"/>
                </a:lnTo>
                <a:lnTo>
                  <a:pt x="299" y="123"/>
                </a:lnTo>
                <a:lnTo>
                  <a:pt x="298" y="123"/>
                </a:lnTo>
                <a:lnTo>
                  <a:pt x="299" y="123"/>
                </a:lnTo>
                <a:lnTo>
                  <a:pt x="299" y="124"/>
                </a:lnTo>
                <a:lnTo>
                  <a:pt x="301" y="124"/>
                </a:lnTo>
                <a:lnTo>
                  <a:pt x="301" y="124"/>
                </a:lnTo>
                <a:lnTo>
                  <a:pt x="302" y="123"/>
                </a:lnTo>
                <a:lnTo>
                  <a:pt x="303" y="123"/>
                </a:lnTo>
                <a:lnTo>
                  <a:pt x="303" y="123"/>
                </a:lnTo>
                <a:lnTo>
                  <a:pt x="303" y="123"/>
                </a:lnTo>
                <a:lnTo>
                  <a:pt x="305" y="123"/>
                </a:lnTo>
                <a:lnTo>
                  <a:pt x="305" y="123"/>
                </a:lnTo>
                <a:lnTo>
                  <a:pt x="306" y="123"/>
                </a:lnTo>
                <a:lnTo>
                  <a:pt x="306" y="123"/>
                </a:lnTo>
                <a:lnTo>
                  <a:pt x="306" y="123"/>
                </a:lnTo>
                <a:lnTo>
                  <a:pt x="308" y="123"/>
                </a:lnTo>
                <a:lnTo>
                  <a:pt x="308" y="123"/>
                </a:lnTo>
                <a:lnTo>
                  <a:pt x="308" y="123"/>
                </a:lnTo>
                <a:lnTo>
                  <a:pt x="309" y="121"/>
                </a:lnTo>
                <a:lnTo>
                  <a:pt x="312" y="120"/>
                </a:lnTo>
                <a:lnTo>
                  <a:pt x="312" y="120"/>
                </a:lnTo>
                <a:lnTo>
                  <a:pt x="313" y="118"/>
                </a:lnTo>
                <a:lnTo>
                  <a:pt x="313" y="118"/>
                </a:lnTo>
                <a:lnTo>
                  <a:pt x="315" y="117"/>
                </a:lnTo>
                <a:lnTo>
                  <a:pt x="315" y="117"/>
                </a:lnTo>
                <a:lnTo>
                  <a:pt x="315" y="117"/>
                </a:lnTo>
                <a:lnTo>
                  <a:pt x="315" y="118"/>
                </a:lnTo>
                <a:lnTo>
                  <a:pt x="315" y="118"/>
                </a:lnTo>
                <a:lnTo>
                  <a:pt x="316" y="118"/>
                </a:lnTo>
                <a:lnTo>
                  <a:pt x="316" y="120"/>
                </a:lnTo>
                <a:lnTo>
                  <a:pt x="316" y="120"/>
                </a:lnTo>
                <a:lnTo>
                  <a:pt x="316" y="120"/>
                </a:lnTo>
                <a:lnTo>
                  <a:pt x="318" y="118"/>
                </a:lnTo>
                <a:lnTo>
                  <a:pt x="318" y="118"/>
                </a:lnTo>
                <a:lnTo>
                  <a:pt x="318" y="118"/>
                </a:lnTo>
                <a:lnTo>
                  <a:pt x="318" y="118"/>
                </a:lnTo>
                <a:lnTo>
                  <a:pt x="318" y="118"/>
                </a:lnTo>
                <a:lnTo>
                  <a:pt x="318" y="118"/>
                </a:lnTo>
                <a:lnTo>
                  <a:pt x="318" y="118"/>
                </a:lnTo>
                <a:lnTo>
                  <a:pt x="319" y="118"/>
                </a:lnTo>
                <a:lnTo>
                  <a:pt x="319" y="118"/>
                </a:lnTo>
                <a:lnTo>
                  <a:pt x="320" y="118"/>
                </a:lnTo>
                <a:lnTo>
                  <a:pt x="320" y="117"/>
                </a:lnTo>
                <a:lnTo>
                  <a:pt x="320" y="117"/>
                </a:lnTo>
                <a:lnTo>
                  <a:pt x="320" y="118"/>
                </a:lnTo>
                <a:lnTo>
                  <a:pt x="320" y="118"/>
                </a:lnTo>
                <a:lnTo>
                  <a:pt x="320" y="118"/>
                </a:lnTo>
                <a:lnTo>
                  <a:pt x="320" y="120"/>
                </a:lnTo>
                <a:lnTo>
                  <a:pt x="319" y="120"/>
                </a:lnTo>
                <a:lnTo>
                  <a:pt x="319" y="121"/>
                </a:lnTo>
                <a:lnTo>
                  <a:pt x="319" y="121"/>
                </a:lnTo>
                <a:lnTo>
                  <a:pt x="319" y="121"/>
                </a:lnTo>
                <a:lnTo>
                  <a:pt x="320" y="121"/>
                </a:lnTo>
                <a:lnTo>
                  <a:pt x="320" y="121"/>
                </a:lnTo>
                <a:lnTo>
                  <a:pt x="320" y="121"/>
                </a:lnTo>
                <a:lnTo>
                  <a:pt x="320" y="121"/>
                </a:lnTo>
                <a:lnTo>
                  <a:pt x="322" y="120"/>
                </a:lnTo>
                <a:lnTo>
                  <a:pt x="322" y="120"/>
                </a:lnTo>
                <a:lnTo>
                  <a:pt x="323" y="120"/>
                </a:lnTo>
                <a:lnTo>
                  <a:pt x="323" y="120"/>
                </a:lnTo>
                <a:lnTo>
                  <a:pt x="322" y="118"/>
                </a:lnTo>
                <a:lnTo>
                  <a:pt x="323" y="118"/>
                </a:lnTo>
                <a:lnTo>
                  <a:pt x="322" y="117"/>
                </a:lnTo>
                <a:lnTo>
                  <a:pt x="323" y="116"/>
                </a:lnTo>
                <a:lnTo>
                  <a:pt x="323" y="116"/>
                </a:lnTo>
                <a:lnTo>
                  <a:pt x="325" y="114"/>
                </a:lnTo>
                <a:lnTo>
                  <a:pt x="325" y="116"/>
                </a:lnTo>
                <a:lnTo>
                  <a:pt x="325" y="116"/>
                </a:lnTo>
                <a:lnTo>
                  <a:pt x="325" y="116"/>
                </a:lnTo>
                <a:lnTo>
                  <a:pt x="325" y="116"/>
                </a:lnTo>
                <a:lnTo>
                  <a:pt x="325" y="116"/>
                </a:lnTo>
                <a:lnTo>
                  <a:pt x="325" y="114"/>
                </a:lnTo>
                <a:lnTo>
                  <a:pt x="326" y="114"/>
                </a:lnTo>
                <a:lnTo>
                  <a:pt x="326" y="114"/>
                </a:lnTo>
                <a:lnTo>
                  <a:pt x="326" y="114"/>
                </a:lnTo>
                <a:lnTo>
                  <a:pt x="326" y="116"/>
                </a:lnTo>
                <a:lnTo>
                  <a:pt x="328" y="116"/>
                </a:lnTo>
                <a:lnTo>
                  <a:pt x="328" y="116"/>
                </a:lnTo>
                <a:lnTo>
                  <a:pt x="329" y="116"/>
                </a:lnTo>
                <a:lnTo>
                  <a:pt x="329" y="116"/>
                </a:lnTo>
                <a:lnTo>
                  <a:pt x="329" y="116"/>
                </a:lnTo>
                <a:lnTo>
                  <a:pt x="329" y="117"/>
                </a:lnTo>
                <a:lnTo>
                  <a:pt x="329" y="117"/>
                </a:lnTo>
                <a:lnTo>
                  <a:pt x="329" y="116"/>
                </a:lnTo>
                <a:lnTo>
                  <a:pt x="329" y="116"/>
                </a:lnTo>
                <a:lnTo>
                  <a:pt x="329" y="114"/>
                </a:lnTo>
                <a:lnTo>
                  <a:pt x="330" y="114"/>
                </a:lnTo>
                <a:lnTo>
                  <a:pt x="330" y="114"/>
                </a:lnTo>
                <a:lnTo>
                  <a:pt x="330" y="114"/>
                </a:lnTo>
                <a:lnTo>
                  <a:pt x="332" y="114"/>
                </a:lnTo>
                <a:lnTo>
                  <a:pt x="332" y="114"/>
                </a:lnTo>
                <a:lnTo>
                  <a:pt x="332" y="114"/>
                </a:lnTo>
                <a:lnTo>
                  <a:pt x="332" y="114"/>
                </a:lnTo>
                <a:lnTo>
                  <a:pt x="332" y="116"/>
                </a:lnTo>
                <a:lnTo>
                  <a:pt x="332" y="116"/>
                </a:lnTo>
                <a:lnTo>
                  <a:pt x="332" y="116"/>
                </a:lnTo>
                <a:lnTo>
                  <a:pt x="332" y="116"/>
                </a:lnTo>
                <a:lnTo>
                  <a:pt x="333" y="117"/>
                </a:lnTo>
                <a:lnTo>
                  <a:pt x="333" y="117"/>
                </a:lnTo>
                <a:lnTo>
                  <a:pt x="333" y="116"/>
                </a:lnTo>
                <a:lnTo>
                  <a:pt x="335" y="116"/>
                </a:lnTo>
                <a:lnTo>
                  <a:pt x="335" y="114"/>
                </a:lnTo>
                <a:lnTo>
                  <a:pt x="335" y="113"/>
                </a:lnTo>
                <a:lnTo>
                  <a:pt x="335" y="113"/>
                </a:lnTo>
                <a:lnTo>
                  <a:pt x="335" y="113"/>
                </a:lnTo>
                <a:lnTo>
                  <a:pt x="335" y="113"/>
                </a:lnTo>
                <a:lnTo>
                  <a:pt x="335" y="113"/>
                </a:lnTo>
                <a:lnTo>
                  <a:pt x="336" y="113"/>
                </a:lnTo>
                <a:lnTo>
                  <a:pt x="336" y="113"/>
                </a:lnTo>
                <a:lnTo>
                  <a:pt x="336" y="113"/>
                </a:lnTo>
                <a:lnTo>
                  <a:pt x="338" y="111"/>
                </a:lnTo>
                <a:lnTo>
                  <a:pt x="338" y="111"/>
                </a:lnTo>
                <a:lnTo>
                  <a:pt x="339" y="111"/>
                </a:lnTo>
                <a:lnTo>
                  <a:pt x="340" y="111"/>
                </a:lnTo>
                <a:lnTo>
                  <a:pt x="340" y="111"/>
                </a:lnTo>
                <a:lnTo>
                  <a:pt x="340" y="110"/>
                </a:lnTo>
                <a:lnTo>
                  <a:pt x="340" y="110"/>
                </a:lnTo>
                <a:lnTo>
                  <a:pt x="342" y="110"/>
                </a:lnTo>
                <a:lnTo>
                  <a:pt x="342" y="110"/>
                </a:lnTo>
                <a:lnTo>
                  <a:pt x="342" y="110"/>
                </a:lnTo>
                <a:lnTo>
                  <a:pt x="342" y="110"/>
                </a:lnTo>
                <a:lnTo>
                  <a:pt x="343" y="110"/>
                </a:lnTo>
                <a:lnTo>
                  <a:pt x="342" y="110"/>
                </a:lnTo>
                <a:lnTo>
                  <a:pt x="342" y="110"/>
                </a:lnTo>
                <a:lnTo>
                  <a:pt x="343" y="110"/>
                </a:lnTo>
                <a:lnTo>
                  <a:pt x="343" y="110"/>
                </a:lnTo>
                <a:lnTo>
                  <a:pt x="343" y="110"/>
                </a:lnTo>
                <a:lnTo>
                  <a:pt x="345" y="110"/>
                </a:lnTo>
                <a:lnTo>
                  <a:pt x="345" y="110"/>
                </a:lnTo>
                <a:lnTo>
                  <a:pt x="346" y="108"/>
                </a:lnTo>
                <a:lnTo>
                  <a:pt x="346" y="108"/>
                </a:lnTo>
                <a:lnTo>
                  <a:pt x="348" y="110"/>
                </a:lnTo>
                <a:lnTo>
                  <a:pt x="348" y="110"/>
                </a:lnTo>
                <a:lnTo>
                  <a:pt x="349" y="108"/>
                </a:lnTo>
                <a:lnTo>
                  <a:pt x="350" y="108"/>
                </a:lnTo>
                <a:lnTo>
                  <a:pt x="350" y="108"/>
                </a:lnTo>
                <a:lnTo>
                  <a:pt x="350" y="108"/>
                </a:lnTo>
                <a:lnTo>
                  <a:pt x="352" y="108"/>
                </a:lnTo>
                <a:lnTo>
                  <a:pt x="353" y="108"/>
                </a:lnTo>
                <a:lnTo>
                  <a:pt x="353" y="107"/>
                </a:lnTo>
                <a:lnTo>
                  <a:pt x="355" y="107"/>
                </a:lnTo>
                <a:lnTo>
                  <a:pt x="355" y="107"/>
                </a:lnTo>
                <a:lnTo>
                  <a:pt x="355" y="107"/>
                </a:lnTo>
                <a:lnTo>
                  <a:pt x="355" y="107"/>
                </a:lnTo>
                <a:lnTo>
                  <a:pt x="355" y="107"/>
                </a:lnTo>
                <a:lnTo>
                  <a:pt x="355" y="107"/>
                </a:lnTo>
                <a:lnTo>
                  <a:pt x="356" y="107"/>
                </a:lnTo>
                <a:lnTo>
                  <a:pt x="356" y="107"/>
                </a:lnTo>
                <a:lnTo>
                  <a:pt x="356" y="107"/>
                </a:lnTo>
                <a:lnTo>
                  <a:pt x="356" y="107"/>
                </a:lnTo>
                <a:lnTo>
                  <a:pt x="358" y="107"/>
                </a:lnTo>
                <a:lnTo>
                  <a:pt x="358" y="107"/>
                </a:lnTo>
                <a:lnTo>
                  <a:pt x="358" y="107"/>
                </a:lnTo>
                <a:lnTo>
                  <a:pt x="358" y="107"/>
                </a:lnTo>
                <a:lnTo>
                  <a:pt x="358" y="107"/>
                </a:lnTo>
                <a:lnTo>
                  <a:pt x="356" y="107"/>
                </a:lnTo>
                <a:lnTo>
                  <a:pt x="358" y="107"/>
                </a:lnTo>
                <a:lnTo>
                  <a:pt x="358" y="107"/>
                </a:lnTo>
                <a:lnTo>
                  <a:pt x="358" y="108"/>
                </a:lnTo>
                <a:lnTo>
                  <a:pt x="358" y="108"/>
                </a:lnTo>
                <a:lnTo>
                  <a:pt x="359" y="107"/>
                </a:lnTo>
                <a:lnTo>
                  <a:pt x="359" y="107"/>
                </a:lnTo>
                <a:lnTo>
                  <a:pt x="359" y="107"/>
                </a:lnTo>
                <a:lnTo>
                  <a:pt x="359" y="107"/>
                </a:lnTo>
                <a:lnTo>
                  <a:pt x="359" y="106"/>
                </a:lnTo>
                <a:lnTo>
                  <a:pt x="359" y="106"/>
                </a:lnTo>
                <a:lnTo>
                  <a:pt x="359" y="106"/>
                </a:lnTo>
                <a:lnTo>
                  <a:pt x="360" y="106"/>
                </a:lnTo>
                <a:lnTo>
                  <a:pt x="359" y="104"/>
                </a:lnTo>
                <a:lnTo>
                  <a:pt x="359" y="104"/>
                </a:lnTo>
                <a:lnTo>
                  <a:pt x="360" y="104"/>
                </a:lnTo>
                <a:lnTo>
                  <a:pt x="360" y="104"/>
                </a:lnTo>
                <a:lnTo>
                  <a:pt x="360" y="104"/>
                </a:lnTo>
                <a:lnTo>
                  <a:pt x="360" y="104"/>
                </a:lnTo>
                <a:lnTo>
                  <a:pt x="360" y="104"/>
                </a:lnTo>
                <a:lnTo>
                  <a:pt x="360" y="104"/>
                </a:lnTo>
                <a:lnTo>
                  <a:pt x="360" y="104"/>
                </a:lnTo>
                <a:lnTo>
                  <a:pt x="360" y="104"/>
                </a:lnTo>
                <a:lnTo>
                  <a:pt x="363" y="104"/>
                </a:lnTo>
                <a:lnTo>
                  <a:pt x="365" y="104"/>
                </a:lnTo>
                <a:lnTo>
                  <a:pt x="365" y="103"/>
                </a:lnTo>
                <a:lnTo>
                  <a:pt x="365" y="103"/>
                </a:lnTo>
                <a:lnTo>
                  <a:pt x="365" y="103"/>
                </a:lnTo>
                <a:lnTo>
                  <a:pt x="366" y="103"/>
                </a:lnTo>
                <a:lnTo>
                  <a:pt x="367" y="103"/>
                </a:lnTo>
                <a:lnTo>
                  <a:pt x="369" y="103"/>
                </a:lnTo>
                <a:lnTo>
                  <a:pt x="369" y="103"/>
                </a:lnTo>
                <a:lnTo>
                  <a:pt x="370" y="101"/>
                </a:lnTo>
                <a:lnTo>
                  <a:pt x="370" y="101"/>
                </a:lnTo>
                <a:lnTo>
                  <a:pt x="370" y="101"/>
                </a:lnTo>
                <a:lnTo>
                  <a:pt x="370" y="101"/>
                </a:lnTo>
                <a:lnTo>
                  <a:pt x="370" y="101"/>
                </a:lnTo>
                <a:lnTo>
                  <a:pt x="370" y="100"/>
                </a:lnTo>
                <a:lnTo>
                  <a:pt x="370" y="100"/>
                </a:lnTo>
                <a:lnTo>
                  <a:pt x="370" y="101"/>
                </a:lnTo>
                <a:lnTo>
                  <a:pt x="370" y="101"/>
                </a:lnTo>
                <a:lnTo>
                  <a:pt x="372" y="101"/>
                </a:lnTo>
                <a:lnTo>
                  <a:pt x="372" y="101"/>
                </a:lnTo>
                <a:lnTo>
                  <a:pt x="373" y="101"/>
                </a:lnTo>
                <a:lnTo>
                  <a:pt x="373" y="101"/>
                </a:lnTo>
                <a:lnTo>
                  <a:pt x="375" y="100"/>
                </a:lnTo>
                <a:lnTo>
                  <a:pt x="376" y="100"/>
                </a:lnTo>
                <a:lnTo>
                  <a:pt x="376" y="100"/>
                </a:lnTo>
                <a:lnTo>
                  <a:pt x="375" y="100"/>
                </a:lnTo>
                <a:lnTo>
                  <a:pt x="375" y="100"/>
                </a:lnTo>
                <a:lnTo>
                  <a:pt x="375" y="101"/>
                </a:lnTo>
                <a:lnTo>
                  <a:pt x="375" y="101"/>
                </a:lnTo>
                <a:lnTo>
                  <a:pt x="375" y="103"/>
                </a:lnTo>
                <a:lnTo>
                  <a:pt x="375" y="103"/>
                </a:lnTo>
                <a:lnTo>
                  <a:pt x="373" y="103"/>
                </a:lnTo>
                <a:lnTo>
                  <a:pt x="372" y="104"/>
                </a:lnTo>
                <a:lnTo>
                  <a:pt x="370" y="104"/>
                </a:lnTo>
                <a:lnTo>
                  <a:pt x="370" y="104"/>
                </a:lnTo>
                <a:lnTo>
                  <a:pt x="370" y="104"/>
                </a:lnTo>
                <a:lnTo>
                  <a:pt x="370" y="104"/>
                </a:lnTo>
                <a:lnTo>
                  <a:pt x="370" y="104"/>
                </a:lnTo>
                <a:lnTo>
                  <a:pt x="370" y="104"/>
                </a:lnTo>
                <a:lnTo>
                  <a:pt x="369" y="104"/>
                </a:lnTo>
                <a:lnTo>
                  <a:pt x="369" y="104"/>
                </a:lnTo>
                <a:lnTo>
                  <a:pt x="369" y="106"/>
                </a:lnTo>
                <a:lnTo>
                  <a:pt x="369" y="106"/>
                </a:lnTo>
                <a:lnTo>
                  <a:pt x="370" y="106"/>
                </a:lnTo>
                <a:lnTo>
                  <a:pt x="370" y="106"/>
                </a:lnTo>
                <a:lnTo>
                  <a:pt x="370" y="106"/>
                </a:lnTo>
                <a:lnTo>
                  <a:pt x="369" y="106"/>
                </a:lnTo>
                <a:lnTo>
                  <a:pt x="369" y="107"/>
                </a:lnTo>
                <a:lnTo>
                  <a:pt x="369" y="107"/>
                </a:lnTo>
                <a:lnTo>
                  <a:pt x="369" y="107"/>
                </a:lnTo>
                <a:lnTo>
                  <a:pt x="369" y="107"/>
                </a:lnTo>
                <a:lnTo>
                  <a:pt x="369" y="106"/>
                </a:lnTo>
                <a:lnTo>
                  <a:pt x="367" y="106"/>
                </a:lnTo>
                <a:lnTo>
                  <a:pt x="367" y="104"/>
                </a:lnTo>
                <a:lnTo>
                  <a:pt x="366" y="104"/>
                </a:lnTo>
                <a:lnTo>
                  <a:pt x="366" y="106"/>
                </a:lnTo>
                <a:lnTo>
                  <a:pt x="366" y="106"/>
                </a:lnTo>
                <a:lnTo>
                  <a:pt x="366" y="104"/>
                </a:lnTo>
                <a:lnTo>
                  <a:pt x="366" y="104"/>
                </a:lnTo>
                <a:lnTo>
                  <a:pt x="366" y="104"/>
                </a:lnTo>
                <a:lnTo>
                  <a:pt x="366" y="104"/>
                </a:lnTo>
                <a:lnTo>
                  <a:pt x="366" y="104"/>
                </a:lnTo>
                <a:lnTo>
                  <a:pt x="365" y="104"/>
                </a:lnTo>
                <a:lnTo>
                  <a:pt x="365" y="104"/>
                </a:lnTo>
                <a:lnTo>
                  <a:pt x="365" y="104"/>
                </a:lnTo>
                <a:lnTo>
                  <a:pt x="365" y="104"/>
                </a:lnTo>
                <a:lnTo>
                  <a:pt x="365" y="104"/>
                </a:lnTo>
                <a:lnTo>
                  <a:pt x="365" y="106"/>
                </a:lnTo>
                <a:lnTo>
                  <a:pt x="366" y="106"/>
                </a:lnTo>
                <a:lnTo>
                  <a:pt x="366" y="106"/>
                </a:lnTo>
                <a:lnTo>
                  <a:pt x="365" y="106"/>
                </a:lnTo>
                <a:lnTo>
                  <a:pt x="365" y="106"/>
                </a:lnTo>
                <a:lnTo>
                  <a:pt x="365" y="106"/>
                </a:lnTo>
                <a:lnTo>
                  <a:pt x="365" y="107"/>
                </a:lnTo>
                <a:lnTo>
                  <a:pt x="363" y="107"/>
                </a:lnTo>
                <a:lnTo>
                  <a:pt x="363" y="107"/>
                </a:lnTo>
                <a:lnTo>
                  <a:pt x="363" y="108"/>
                </a:lnTo>
                <a:lnTo>
                  <a:pt x="363" y="108"/>
                </a:lnTo>
                <a:lnTo>
                  <a:pt x="362" y="108"/>
                </a:lnTo>
                <a:lnTo>
                  <a:pt x="360" y="110"/>
                </a:lnTo>
                <a:lnTo>
                  <a:pt x="360" y="110"/>
                </a:lnTo>
                <a:lnTo>
                  <a:pt x="359" y="110"/>
                </a:lnTo>
                <a:lnTo>
                  <a:pt x="359" y="110"/>
                </a:lnTo>
                <a:lnTo>
                  <a:pt x="359" y="111"/>
                </a:lnTo>
                <a:lnTo>
                  <a:pt x="358" y="113"/>
                </a:lnTo>
                <a:lnTo>
                  <a:pt x="358" y="113"/>
                </a:lnTo>
                <a:lnTo>
                  <a:pt x="359" y="113"/>
                </a:lnTo>
                <a:lnTo>
                  <a:pt x="359" y="113"/>
                </a:lnTo>
                <a:lnTo>
                  <a:pt x="360" y="113"/>
                </a:lnTo>
                <a:lnTo>
                  <a:pt x="360" y="113"/>
                </a:lnTo>
                <a:lnTo>
                  <a:pt x="360" y="114"/>
                </a:lnTo>
                <a:lnTo>
                  <a:pt x="360" y="114"/>
                </a:lnTo>
                <a:lnTo>
                  <a:pt x="359" y="114"/>
                </a:lnTo>
                <a:lnTo>
                  <a:pt x="359" y="116"/>
                </a:lnTo>
                <a:lnTo>
                  <a:pt x="359" y="116"/>
                </a:lnTo>
                <a:lnTo>
                  <a:pt x="359" y="116"/>
                </a:lnTo>
                <a:lnTo>
                  <a:pt x="359" y="116"/>
                </a:lnTo>
                <a:lnTo>
                  <a:pt x="359" y="116"/>
                </a:lnTo>
                <a:lnTo>
                  <a:pt x="359" y="116"/>
                </a:lnTo>
                <a:lnTo>
                  <a:pt x="358" y="116"/>
                </a:lnTo>
                <a:lnTo>
                  <a:pt x="358" y="116"/>
                </a:lnTo>
                <a:lnTo>
                  <a:pt x="358" y="116"/>
                </a:lnTo>
                <a:lnTo>
                  <a:pt x="358" y="117"/>
                </a:lnTo>
                <a:lnTo>
                  <a:pt x="356" y="117"/>
                </a:lnTo>
                <a:lnTo>
                  <a:pt x="356" y="118"/>
                </a:lnTo>
                <a:lnTo>
                  <a:pt x="355" y="118"/>
                </a:lnTo>
                <a:lnTo>
                  <a:pt x="355" y="118"/>
                </a:lnTo>
                <a:lnTo>
                  <a:pt x="355" y="118"/>
                </a:lnTo>
                <a:lnTo>
                  <a:pt x="355" y="118"/>
                </a:lnTo>
                <a:lnTo>
                  <a:pt x="355" y="118"/>
                </a:lnTo>
                <a:lnTo>
                  <a:pt x="355" y="117"/>
                </a:lnTo>
                <a:lnTo>
                  <a:pt x="355" y="116"/>
                </a:lnTo>
                <a:lnTo>
                  <a:pt x="355" y="116"/>
                </a:lnTo>
                <a:lnTo>
                  <a:pt x="355" y="116"/>
                </a:lnTo>
                <a:lnTo>
                  <a:pt x="355" y="114"/>
                </a:lnTo>
                <a:lnTo>
                  <a:pt x="355" y="114"/>
                </a:lnTo>
                <a:lnTo>
                  <a:pt x="355" y="114"/>
                </a:lnTo>
                <a:lnTo>
                  <a:pt x="355" y="113"/>
                </a:lnTo>
                <a:lnTo>
                  <a:pt x="356" y="113"/>
                </a:lnTo>
                <a:lnTo>
                  <a:pt x="356" y="113"/>
                </a:lnTo>
                <a:lnTo>
                  <a:pt x="356" y="113"/>
                </a:lnTo>
                <a:lnTo>
                  <a:pt x="356" y="111"/>
                </a:lnTo>
                <a:lnTo>
                  <a:pt x="355" y="111"/>
                </a:lnTo>
                <a:lnTo>
                  <a:pt x="355" y="113"/>
                </a:lnTo>
                <a:lnTo>
                  <a:pt x="355" y="113"/>
                </a:lnTo>
                <a:lnTo>
                  <a:pt x="353" y="113"/>
                </a:lnTo>
                <a:lnTo>
                  <a:pt x="353" y="113"/>
                </a:lnTo>
                <a:lnTo>
                  <a:pt x="353" y="113"/>
                </a:lnTo>
                <a:lnTo>
                  <a:pt x="353" y="113"/>
                </a:lnTo>
                <a:lnTo>
                  <a:pt x="355" y="111"/>
                </a:lnTo>
                <a:lnTo>
                  <a:pt x="356" y="111"/>
                </a:lnTo>
                <a:lnTo>
                  <a:pt x="356" y="110"/>
                </a:lnTo>
                <a:lnTo>
                  <a:pt x="356" y="110"/>
                </a:lnTo>
                <a:lnTo>
                  <a:pt x="356" y="110"/>
                </a:lnTo>
                <a:lnTo>
                  <a:pt x="356" y="110"/>
                </a:lnTo>
                <a:lnTo>
                  <a:pt x="355" y="110"/>
                </a:lnTo>
                <a:lnTo>
                  <a:pt x="355" y="110"/>
                </a:lnTo>
                <a:lnTo>
                  <a:pt x="355" y="110"/>
                </a:lnTo>
                <a:lnTo>
                  <a:pt x="353" y="110"/>
                </a:lnTo>
                <a:lnTo>
                  <a:pt x="353" y="110"/>
                </a:lnTo>
                <a:lnTo>
                  <a:pt x="353" y="110"/>
                </a:lnTo>
                <a:lnTo>
                  <a:pt x="353" y="110"/>
                </a:lnTo>
                <a:lnTo>
                  <a:pt x="353" y="110"/>
                </a:lnTo>
                <a:lnTo>
                  <a:pt x="352" y="110"/>
                </a:lnTo>
                <a:lnTo>
                  <a:pt x="352" y="110"/>
                </a:lnTo>
                <a:lnTo>
                  <a:pt x="352" y="110"/>
                </a:lnTo>
                <a:lnTo>
                  <a:pt x="352" y="110"/>
                </a:lnTo>
                <a:lnTo>
                  <a:pt x="352" y="110"/>
                </a:lnTo>
                <a:lnTo>
                  <a:pt x="350" y="111"/>
                </a:lnTo>
                <a:lnTo>
                  <a:pt x="350" y="111"/>
                </a:lnTo>
                <a:lnTo>
                  <a:pt x="350" y="111"/>
                </a:lnTo>
                <a:lnTo>
                  <a:pt x="350" y="111"/>
                </a:lnTo>
                <a:lnTo>
                  <a:pt x="349" y="111"/>
                </a:lnTo>
                <a:lnTo>
                  <a:pt x="349" y="111"/>
                </a:lnTo>
                <a:lnTo>
                  <a:pt x="348" y="111"/>
                </a:lnTo>
                <a:lnTo>
                  <a:pt x="348" y="111"/>
                </a:lnTo>
                <a:lnTo>
                  <a:pt x="348" y="111"/>
                </a:lnTo>
                <a:lnTo>
                  <a:pt x="348" y="111"/>
                </a:lnTo>
                <a:lnTo>
                  <a:pt x="348" y="111"/>
                </a:lnTo>
                <a:lnTo>
                  <a:pt x="346" y="111"/>
                </a:lnTo>
                <a:lnTo>
                  <a:pt x="346" y="111"/>
                </a:lnTo>
                <a:lnTo>
                  <a:pt x="346" y="111"/>
                </a:lnTo>
                <a:lnTo>
                  <a:pt x="346" y="111"/>
                </a:lnTo>
                <a:lnTo>
                  <a:pt x="346" y="111"/>
                </a:lnTo>
                <a:lnTo>
                  <a:pt x="346" y="111"/>
                </a:lnTo>
                <a:lnTo>
                  <a:pt x="346" y="113"/>
                </a:lnTo>
                <a:lnTo>
                  <a:pt x="348" y="113"/>
                </a:lnTo>
                <a:lnTo>
                  <a:pt x="348" y="113"/>
                </a:lnTo>
                <a:lnTo>
                  <a:pt x="346" y="113"/>
                </a:lnTo>
                <a:lnTo>
                  <a:pt x="345" y="114"/>
                </a:lnTo>
                <a:lnTo>
                  <a:pt x="345" y="114"/>
                </a:lnTo>
                <a:lnTo>
                  <a:pt x="345" y="114"/>
                </a:lnTo>
                <a:lnTo>
                  <a:pt x="345" y="114"/>
                </a:lnTo>
                <a:lnTo>
                  <a:pt x="345" y="114"/>
                </a:lnTo>
                <a:lnTo>
                  <a:pt x="345" y="114"/>
                </a:lnTo>
                <a:lnTo>
                  <a:pt x="345" y="114"/>
                </a:lnTo>
                <a:lnTo>
                  <a:pt x="345" y="113"/>
                </a:lnTo>
                <a:lnTo>
                  <a:pt x="343" y="113"/>
                </a:lnTo>
                <a:lnTo>
                  <a:pt x="343" y="114"/>
                </a:lnTo>
                <a:lnTo>
                  <a:pt x="343" y="114"/>
                </a:lnTo>
                <a:lnTo>
                  <a:pt x="342" y="116"/>
                </a:lnTo>
                <a:lnTo>
                  <a:pt x="342" y="116"/>
                </a:lnTo>
                <a:lnTo>
                  <a:pt x="342" y="116"/>
                </a:lnTo>
                <a:lnTo>
                  <a:pt x="342" y="116"/>
                </a:lnTo>
                <a:lnTo>
                  <a:pt x="342" y="116"/>
                </a:lnTo>
                <a:lnTo>
                  <a:pt x="342" y="116"/>
                </a:lnTo>
                <a:lnTo>
                  <a:pt x="342" y="116"/>
                </a:lnTo>
                <a:lnTo>
                  <a:pt x="342" y="116"/>
                </a:lnTo>
                <a:lnTo>
                  <a:pt x="342" y="117"/>
                </a:lnTo>
                <a:lnTo>
                  <a:pt x="342" y="117"/>
                </a:lnTo>
                <a:lnTo>
                  <a:pt x="342" y="116"/>
                </a:lnTo>
                <a:lnTo>
                  <a:pt x="342" y="116"/>
                </a:lnTo>
                <a:lnTo>
                  <a:pt x="340" y="116"/>
                </a:lnTo>
                <a:lnTo>
                  <a:pt x="339" y="117"/>
                </a:lnTo>
                <a:lnTo>
                  <a:pt x="339" y="116"/>
                </a:lnTo>
                <a:lnTo>
                  <a:pt x="339" y="116"/>
                </a:lnTo>
                <a:lnTo>
                  <a:pt x="339" y="116"/>
                </a:lnTo>
                <a:lnTo>
                  <a:pt x="338" y="116"/>
                </a:lnTo>
                <a:lnTo>
                  <a:pt x="338" y="116"/>
                </a:lnTo>
                <a:lnTo>
                  <a:pt x="338" y="117"/>
                </a:lnTo>
                <a:lnTo>
                  <a:pt x="338" y="117"/>
                </a:lnTo>
                <a:lnTo>
                  <a:pt x="338" y="117"/>
                </a:lnTo>
                <a:lnTo>
                  <a:pt x="338" y="117"/>
                </a:lnTo>
                <a:lnTo>
                  <a:pt x="338" y="118"/>
                </a:lnTo>
                <a:lnTo>
                  <a:pt x="338" y="118"/>
                </a:lnTo>
                <a:lnTo>
                  <a:pt x="338" y="118"/>
                </a:lnTo>
                <a:lnTo>
                  <a:pt x="338" y="118"/>
                </a:lnTo>
                <a:lnTo>
                  <a:pt x="338" y="118"/>
                </a:lnTo>
                <a:lnTo>
                  <a:pt x="338" y="118"/>
                </a:lnTo>
                <a:lnTo>
                  <a:pt x="338" y="118"/>
                </a:lnTo>
                <a:lnTo>
                  <a:pt x="338" y="118"/>
                </a:lnTo>
                <a:lnTo>
                  <a:pt x="338" y="120"/>
                </a:lnTo>
                <a:lnTo>
                  <a:pt x="338" y="120"/>
                </a:lnTo>
                <a:lnTo>
                  <a:pt x="338" y="121"/>
                </a:lnTo>
                <a:lnTo>
                  <a:pt x="339" y="121"/>
                </a:lnTo>
                <a:lnTo>
                  <a:pt x="340" y="121"/>
                </a:lnTo>
                <a:lnTo>
                  <a:pt x="340" y="121"/>
                </a:lnTo>
                <a:lnTo>
                  <a:pt x="342" y="121"/>
                </a:lnTo>
                <a:lnTo>
                  <a:pt x="342" y="121"/>
                </a:lnTo>
                <a:lnTo>
                  <a:pt x="342" y="121"/>
                </a:lnTo>
                <a:lnTo>
                  <a:pt x="343" y="120"/>
                </a:lnTo>
                <a:lnTo>
                  <a:pt x="343" y="120"/>
                </a:lnTo>
                <a:lnTo>
                  <a:pt x="343" y="120"/>
                </a:lnTo>
                <a:lnTo>
                  <a:pt x="342" y="120"/>
                </a:lnTo>
                <a:lnTo>
                  <a:pt x="343" y="118"/>
                </a:lnTo>
                <a:lnTo>
                  <a:pt x="343" y="118"/>
                </a:lnTo>
                <a:lnTo>
                  <a:pt x="343" y="118"/>
                </a:lnTo>
                <a:lnTo>
                  <a:pt x="343" y="118"/>
                </a:lnTo>
                <a:lnTo>
                  <a:pt x="343" y="118"/>
                </a:lnTo>
                <a:lnTo>
                  <a:pt x="345" y="120"/>
                </a:lnTo>
                <a:lnTo>
                  <a:pt x="345" y="120"/>
                </a:lnTo>
                <a:lnTo>
                  <a:pt x="346" y="120"/>
                </a:lnTo>
                <a:lnTo>
                  <a:pt x="346" y="120"/>
                </a:lnTo>
                <a:lnTo>
                  <a:pt x="345" y="120"/>
                </a:lnTo>
                <a:lnTo>
                  <a:pt x="343" y="121"/>
                </a:lnTo>
                <a:lnTo>
                  <a:pt x="343" y="121"/>
                </a:lnTo>
                <a:lnTo>
                  <a:pt x="343" y="123"/>
                </a:lnTo>
                <a:lnTo>
                  <a:pt x="343" y="123"/>
                </a:lnTo>
                <a:lnTo>
                  <a:pt x="343" y="124"/>
                </a:lnTo>
                <a:lnTo>
                  <a:pt x="343" y="124"/>
                </a:lnTo>
                <a:lnTo>
                  <a:pt x="343" y="124"/>
                </a:lnTo>
                <a:lnTo>
                  <a:pt x="343" y="125"/>
                </a:lnTo>
                <a:lnTo>
                  <a:pt x="343" y="125"/>
                </a:lnTo>
                <a:lnTo>
                  <a:pt x="343" y="127"/>
                </a:lnTo>
                <a:lnTo>
                  <a:pt x="343" y="127"/>
                </a:lnTo>
                <a:lnTo>
                  <a:pt x="343" y="127"/>
                </a:lnTo>
                <a:lnTo>
                  <a:pt x="342" y="127"/>
                </a:lnTo>
                <a:lnTo>
                  <a:pt x="342" y="127"/>
                </a:lnTo>
                <a:lnTo>
                  <a:pt x="342" y="127"/>
                </a:lnTo>
                <a:lnTo>
                  <a:pt x="342" y="128"/>
                </a:lnTo>
                <a:lnTo>
                  <a:pt x="342" y="128"/>
                </a:lnTo>
                <a:lnTo>
                  <a:pt x="342" y="128"/>
                </a:lnTo>
                <a:lnTo>
                  <a:pt x="343" y="128"/>
                </a:lnTo>
                <a:lnTo>
                  <a:pt x="343" y="128"/>
                </a:lnTo>
                <a:lnTo>
                  <a:pt x="345" y="127"/>
                </a:lnTo>
                <a:lnTo>
                  <a:pt x="345" y="127"/>
                </a:lnTo>
                <a:lnTo>
                  <a:pt x="345" y="127"/>
                </a:lnTo>
                <a:lnTo>
                  <a:pt x="345" y="127"/>
                </a:lnTo>
                <a:lnTo>
                  <a:pt x="345" y="128"/>
                </a:lnTo>
                <a:lnTo>
                  <a:pt x="346" y="128"/>
                </a:lnTo>
                <a:lnTo>
                  <a:pt x="346" y="128"/>
                </a:lnTo>
                <a:lnTo>
                  <a:pt x="346" y="128"/>
                </a:lnTo>
                <a:lnTo>
                  <a:pt x="346" y="128"/>
                </a:lnTo>
                <a:lnTo>
                  <a:pt x="346" y="128"/>
                </a:lnTo>
                <a:lnTo>
                  <a:pt x="346" y="130"/>
                </a:lnTo>
                <a:lnTo>
                  <a:pt x="346" y="130"/>
                </a:lnTo>
                <a:lnTo>
                  <a:pt x="346" y="130"/>
                </a:lnTo>
                <a:lnTo>
                  <a:pt x="345" y="131"/>
                </a:lnTo>
                <a:lnTo>
                  <a:pt x="345" y="131"/>
                </a:lnTo>
                <a:lnTo>
                  <a:pt x="345" y="131"/>
                </a:lnTo>
                <a:lnTo>
                  <a:pt x="345" y="131"/>
                </a:lnTo>
                <a:lnTo>
                  <a:pt x="345" y="131"/>
                </a:lnTo>
                <a:lnTo>
                  <a:pt x="345" y="130"/>
                </a:lnTo>
                <a:lnTo>
                  <a:pt x="345" y="130"/>
                </a:lnTo>
                <a:lnTo>
                  <a:pt x="345" y="130"/>
                </a:lnTo>
                <a:lnTo>
                  <a:pt x="345" y="128"/>
                </a:lnTo>
                <a:lnTo>
                  <a:pt x="345" y="128"/>
                </a:lnTo>
                <a:lnTo>
                  <a:pt x="345" y="128"/>
                </a:lnTo>
                <a:lnTo>
                  <a:pt x="345" y="128"/>
                </a:lnTo>
                <a:lnTo>
                  <a:pt x="345" y="128"/>
                </a:lnTo>
                <a:lnTo>
                  <a:pt x="345" y="127"/>
                </a:lnTo>
                <a:lnTo>
                  <a:pt x="345" y="127"/>
                </a:lnTo>
                <a:lnTo>
                  <a:pt x="343" y="128"/>
                </a:lnTo>
                <a:lnTo>
                  <a:pt x="343" y="128"/>
                </a:lnTo>
                <a:lnTo>
                  <a:pt x="343" y="128"/>
                </a:lnTo>
                <a:lnTo>
                  <a:pt x="343" y="128"/>
                </a:lnTo>
                <a:lnTo>
                  <a:pt x="343" y="130"/>
                </a:lnTo>
                <a:lnTo>
                  <a:pt x="343" y="130"/>
                </a:lnTo>
                <a:lnTo>
                  <a:pt x="343" y="130"/>
                </a:lnTo>
                <a:lnTo>
                  <a:pt x="343" y="130"/>
                </a:lnTo>
                <a:lnTo>
                  <a:pt x="343" y="131"/>
                </a:lnTo>
                <a:lnTo>
                  <a:pt x="342" y="131"/>
                </a:lnTo>
                <a:lnTo>
                  <a:pt x="342" y="131"/>
                </a:lnTo>
                <a:lnTo>
                  <a:pt x="342" y="131"/>
                </a:lnTo>
                <a:lnTo>
                  <a:pt x="342" y="131"/>
                </a:lnTo>
                <a:lnTo>
                  <a:pt x="342" y="131"/>
                </a:lnTo>
                <a:lnTo>
                  <a:pt x="342" y="130"/>
                </a:lnTo>
                <a:lnTo>
                  <a:pt x="342" y="130"/>
                </a:lnTo>
                <a:lnTo>
                  <a:pt x="342" y="130"/>
                </a:lnTo>
                <a:lnTo>
                  <a:pt x="342" y="130"/>
                </a:lnTo>
                <a:lnTo>
                  <a:pt x="342" y="128"/>
                </a:lnTo>
                <a:lnTo>
                  <a:pt x="342" y="128"/>
                </a:lnTo>
                <a:lnTo>
                  <a:pt x="342" y="130"/>
                </a:lnTo>
                <a:lnTo>
                  <a:pt x="340" y="130"/>
                </a:lnTo>
                <a:lnTo>
                  <a:pt x="340" y="130"/>
                </a:lnTo>
                <a:lnTo>
                  <a:pt x="339" y="131"/>
                </a:lnTo>
                <a:lnTo>
                  <a:pt x="339" y="131"/>
                </a:lnTo>
                <a:lnTo>
                  <a:pt x="339" y="133"/>
                </a:lnTo>
                <a:lnTo>
                  <a:pt x="339" y="133"/>
                </a:lnTo>
                <a:lnTo>
                  <a:pt x="339" y="133"/>
                </a:lnTo>
                <a:lnTo>
                  <a:pt x="338" y="133"/>
                </a:lnTo>
                <a:lnTo>
                  <a:pt x="336" y="133"/>
                </a:lnTo>
                <a:lnTo>
                  <a:pt x="336" y="134"/>
                </a:lnTo>
                <a:lnTo>
                  <a:pt x="336" y="134"/>
                </a:lnTo>
                <a:lnTo>
                  <a:pt x="336" y="133"/>
                </a:lnTo>
                <a:lnTo>
                  <a:pt x="335" y="133"/>
                </a:lnTo>
                <a:lnTo>
                  <a:pt x="335" y="133"/>
                </a:lnTo>
                <a:lnTo>
                  <a:pt x="335" y="133"/>
                </a:lnTo>
                <a:lnTo>
                  <a:pt x="335" y="131"/>
                </a:lnTo>
                <a:lnTo>
                  <a:pt x="335" y="131"/>
                </a:lnTo>
                <a:lnTo>
                  <a:pt x="335" y="131"/>
                </a:lnTo>
                <a:lnTo>
                  <a:pt x="336" y="131"/>
                </a:lnTo>
                <a:lnTo>
                  <a:pt x="336" y="130"/>
                </a:lnTo>
                <a:lnTo>
                  <a:pt x="338" y="130"/>
                </a:lnTo>
                <a:lnTo>
                  <a:pt x="338" y="130"/>
                </a:lnTo>
                <a:lnTo>
                  <a:pt x="338" y="130"/>
                </a:lnTo>
                <a:lnTo>
                  <a:pt x="338" y="128"/>
                </a:lnTo>
                <a:lnTo>
                  <a:pt x="338" y="128"/>
                </a:lnTo>
                <a:lnTo>
                  <a:pt x="338" y="128"/>
                </a:lnTo>
                <a:lnTo>
                  <a:pt x="336" y="128"/>
                </a:lnTo>
                <a:lnTo>
                  <a:pt x="336" y="128"/>
                </a:lnTo>
                <a:lnTo>
                  <a:pt x="336" y="128"/>
                </a:lnTo>
                <a:lnTo>
                  <a:pt x="336" y="127"/>
                </a:lnTo>
                <a:lnTo>
                  <a:pt x="335" y="128"/>
                </a:lnTo>
                <a:lnTo>
                  <a:pt x="335" y="128"/>
                </a:lnTo>
                <a:lnTo>
                  <a:pt x="335" y="128"/>
                </a:lnTo>
                <a:lnTo>
                  <a:pt x="335" y="128"/>
                </a:lnTo>
                <a:lnTo>
                  <a:pt x="335" y="128"/>
                </a:lnTo>
                <a:lnTo>
                  <a:pt x="335" y="128"/>
                </a:lnTo>
                <a:lnTo>
                  <a:pt x="335" y="128"/>
                </a:lnTo>
                <a:lnTo>
                  <a:pt x="335" y="128"/>
                </a:lnTo>
                <a:lnTo>
                  <a:pt x="335" y="128"/>
                </a:lnTo>
                <a:lnTo>
                  <a:pt x="333" y="127"/>
                </a:lnTo>
                <a:lnTo>
                  <a:pt x="333" y="127"/>
                </a:lnTo>
                <a:lnTo>
                  <a:pt x="335" y="127"/>
                </a:lnTo>
                <a:lnTo>
                  <a:pt x="335" y="127"/>
                </a:lnTo>
                <a:lnTo>
                  <a:pt x="336" y="127"/>
                </a:lnTo>
                <a:lnTo>
                  <a:pt x="336" y="127"/>
                </a:lnTo>
                <a:lnTo>
                  <a:pt x="336" y="125"/>
                </a:lnTo>
                <a:lnTo>
                  <a:pt x="336" y="125"/>
                </a:lnTo>
                <a:lnTo>
                  <a:pt x="336" y="127"/>
                </a:lnTo>
                <a:lnTo>
                  <a:pt x="336" y="125"/>
                </a:lnTo>
                <a:lnTo>
                  <a:pt x="338" y="125"/>
                </a:lnTo>
                <a:lnTo>
                  <a:pt x="338" y="125"/>
                </a:lnTo>
                <a:lnTo>
                  <a:pt x="338" y="124"/>
                </a:lnTo>
                <a:lnTo>
                  <a:pt x="338" y="124"/>
                </a:lnTo>
                <a:lnTo>
                  <a:pt x="338" y="124"/>
                </a:lnTo>
                <a:lnTo>
                  <a:pt x="339" y="124"/>
                </a:lnTo>
                <a:lnTo>
                  <a:pt x="339" y="124"/>
                </a:lnTo>
                <a:lnTo>
                  <a:pt x="339" y="125"/>
                </a:lnTo>
                <a:lnTo>
                  <a:pt x="339" y="125"/>
                </a:lnTo>
                <a:lnTo>
                  <a:pt x="339" y="125"/>
                </a:lnTo>
                <a:lnTo>
                  <a:pt x="340" y="125"/>
                </a:lnTo>
                <a:lnTo>
                  <a:pt x="340" y="125"/>
                </a:lnTo>
                <a:lnTo>
                  <a:pt x="340" y="125"/>
                </a:lnTo>
                <a:lnTo>
                  <a:pt x="342" y="125"/>
                </a:lnTo>
                <a:lnTo>
                  <a:pt x="342" y="125"/>
                </a:lnTo>
                <a:lnTo>
                  <a:pt x="342" y="125"/>
                </a:lnTo>
                <a:lnTo>
                  <a:pt x="342" y="125"/>
                </a:lnTo>
                <a:lnTo>
                  <a:pt x="342" y="124"/>
                </a:lnTo>
                <a:lnTo>
                  <a:pt x="342" y="124"/>
                </a:lnTo>
                <a:lnTo>
                  <a:pt x="342" y="123"/>
                </a:lnTo>
                <a:lnTo>
                  <a:pt x="342" y="123"/>
                </a:lnTo>
                <a:lnTo>
                  <a:pt x="342" y="121"/>
                </a:lnTo>
                <a:lnTo>
                  <a:pt x="342" y="121"/>
                </a:lnTo>
                <a:lnTo>
                  <a:pt x="340" y="121"/>
                </a:lnTo>
                <a:lnTo>
                  <a:pt x="340" y="123"/>
                </a:lnTo>
                <a:lnTo>
                  <a:pt x="339" y="123"/>
                </a:lnTo>
                <a:lnTo>
                  <a:pt x="338" y="124"/>
                </a:lnTo>
                <a:lnTo>
                  <a:pt x="336" y="124"/>
                </a:lnTo>
                <a:lnTo>
                  <a:pt x="336" y="124"/>
                </a:lnTo>
                <a:lnTo>
                  <a:pt x="336" y="124"/>
                </a:lnTo>
                <a:lnTo>
                  <a:pt x="330" y="125"/>
                </a:lnTo>
                <a:lnTo>
                  <a:pt x="329" y="125"/>
                </a:lnTo>
                <a:lnTo>
                  <a:pt x="329" y="125"/>
                </a:lnTo>
                <a:lnTo>
                  <a:pt x="330" y="125"/>
                </a:lnTo>
                <a:lnTo>
                  <a:pt x="330" y="125"/>
                </a:lnTo>
                <a:lnTo>
                  <a:pt x="332" y="125"/>
                </a:lnTo>
                <a:lnTo>
                  <a:pt x="332" y="124"/>
                </a:lnTo>
                <a:lnTo>
                  <a:pt x="332" y="124"/>
                </a:lnTo>
                <a:lnTo>
                  <a:pt x="332" y="124"/>
                </a:lnTo>
                <a:lnTo>
                  <a:pt x="332" y="124"/>
                </a:lnTo>
                <a:lnTo>
                  <a:pt x="333" y="124"/>
                </a:lnTo>
                <a:lnTo>
                  <a:pt x="333" y="124"/>
                </a:lnTo>
                <a:lnTo>
                  <a:pt x="333" y="123"/>
                </a:lnTo>
                <a:lnTo>
                  <a:pt x="335" y="123"/>
                </a:lnTo>
                <a:lnTo>
                  <a:pt x="335" y="123"/>
                </a:lnTo>
                <a:lnTo>
                  <a:pt x="335" y="123"/>
                </a:lnTo>
                <a:lnTo>
                  <a:pt x="335" y="123"/>
                </a:lnTo>
                <a:lnTo>
                  <a:pt x="335" y="123"/>
                </a:lnTo>
                <a:lnTo>
                  <a:pt x="335" y="124"/>
                </a:lnTo>
                <a:lnTo>
                  <a:pt x="336" y="124"/>
                </a:lnTo>
                <a:lnTo>
                  <a:pt x="336" y="124"/>
                </a:lnTo>
                <a:lnTo>
                  <a:pt x="336" y="123"/>
                </a:lnTo>
                <a:lnTo>
                  <a:pt x="338" y="123"/>
                </a:lnTo>
                <a:lnTo>
                  <a:pt x="338" y="121"/>
                </a:lnTo>
                <a:lnTo>
                  <a:pt x="338" y="121"/>
                </a:lnTo>
                <a:lnTo>
                  <a:pt x="338" y="120"/>
                </a:lnTo>
                <a:lnTo>
                  <a:pt x="338" y="120"/>
                </a:lnTo>
                <a:lnTo>
                  <a:pt x="338" y="120"/>
                </a:lnTo>
                <a:lnTo>
                  <a:pt x="336" y="118"/>
                </a:lnTo>
                <a:lnTo>
                  <a:pt x="336" y="118"/>
                </a:lnTo>
                <a:lnTo>
                  <a:pt x="336" y="118"/>
                </a:lnTo>
                <a:lnTo>
                  <a:pt x="336" y="120"/>
                </a:lnTo>
                <a:lnTo>
                  <a:pt x="336" y="120"/>
                </a:lnTo>
                <a:lnTo>
                  <a:pt x="336" y="120"/>
                </a:lnTo>
                <a:lnTo>
                  <a:pt x="336" y="118"/>
                </a:lnTo>
                <a:lnTo>
                  <a:pt x="336" y="118"/>
                </a:lnTo>
                <a:lnTo>
                  <a:pt x="336" y="118"/>
                </a:lnTo>
                <a:lnTo>
                  <a:pt x="336" y="118"/>
                </a:lnTo>
                <a:lnTo>
                  <a:pt x="335" y="118"/>
                </a:lnTo>
                <a:lnTo>
                  <a:pt x="335" y="118"/>
                </a:lnTo>
                <a:lnTo>
                  <a:pt x="333" y="118"/>
                </a:lnTo>
                <a:lnTo>
                  <a:pt x="333" y="118"/>
                </a:lnTo>
                <a:lnTo>
                  <a:pt x="333" y="118"/>
                </a:lnTo>
                <a:lnTo>
                  <a:pt x="332" y="118"/>
                </a:lnTo>
                <a:lnTo>
                  <a:pt x="330" y="120"/>
                </a:lnTo>
                <a:lnTo>
                  <a:pt x="329" y="120"/>
                </a:lnTo>
                <a:lnTo>
                  <a:pt x="328" y="120"/>
                </a:lnTo>
                <a:lnTo>
                  <a:pt x="328" y="120"/>
                </a:lnTo>
                <a:lnTo>
                  <a:pt x="328" y="120"/>
                </a:lnTo>
                <a:lnTo>
                  <a:pt x="328" y="120"/>
                </a:lnTo>
                <a:lnTo>
                  <a:pt x="328" y="120"/>
                </a:lnTo>
                <a:lnTo>
                  <a:pt x="328" y="121"/>
                </a:lnTo>
                <a:lnTo>
                  <a:pt x="328" y="121"/>
                </a:lnTo>
                <a:lnTo>
                  <a:pt x="328" y="121"/>
                </a:lnTo>
                <a:lnTo>
                  <a:pt x="328" y="123"/>
                </a:lnTo>
                <a:lnTo>
                  <a:pt x="326" y="123"/>
                </a:lnTo>
                <a:lnTo>
                  <a:pt x="326" y="123"/>
                </a:lnTo>
                <a:lnTo>
                  <a:pt x="328" y="123"/>
                </a:lnTo>
                <a:lnTo>
                  <a:pt x="328" y="123"/>
                </a:lnTo>
                <a:lnTo>
                  <a:pt x="328" y="123"/>
                </a:lnTo>
                <a:lnTo>
                  <a:pt x="328" y="123"/>
                </a:lnTo>
                <a:lnTo>
                  <a:pt x="328" y="123"/>
                </a:lnTo>
                <a:lnTo>
                  <a:pt x="326" y="123"/>
                </a:lnTo>
                <a:lnTo>
                  <a:pt x="326" y="124"/>
                </a:lnTo>
                <a:lnTo>
                  <a:pt x="326" y="124"/>
                </a:lnTo>
                <a:lnTo>
                  <a:pt x="326" y="124"/>
                </a:lnTo>
                <a:lnTo>
                  <a:pt x="325" y="124"/>
                </a:lnTo>
                <a:lnTo>
                  <a:pt x="325" y="124"/>
                </a:lnTo>
                <a:lnTo>
                  <a:pt x="325" y="124"/>
                </a:lnTo>
                <a:lnTo>
                  <a:pt x="325" y="124"/>
                </a:lnTo>
                <a:lnTo>
                  <a:pt x="325" y="123"/>
                </a:lnTo>
                <a:lnTo>
                  <a:pt x="325" y="123"/>
                </a:lnTo>
                <a:lnTo>
                  <a:pt x="325" y="123"/>
                </a:lnTo>
                <a:lnTo>
                  <a:pt x="325" y="123"/>
                </a:lnTo>
                <a:lnTo>
                  <a:pt x="325" y="121"/>
                </a:lnTo>
                <a:lnTo>
                  <a:pt x="325" y="121"/>
                </a:lnTo>
                <a:lnTo>
                  <a:pt x="325" y="121"/>
                </a:lnTo>
                <a:lnTo>
                  <a:pt x="325" y="121"/>
                </a:lnTo>
                <a:lnTo>
                  <a:pt x="323" y="121"/>
                </a:lnTo>
                <a:lnTo>
                  <a:pt x="323" y="121"/>
                </a:lnTo>
                <a:lnTo>
                  <a:pt x="323" y="121"/>
                </a:lnTo>
                <a:lnTo>
                  <a:pt x="323" y="121"/>
                </a:lnTo>
                <a:lnTo>
                  <a:pt x="323" y="121"/>
                </a:lnTo>
                <a:lnTo>
                  <a:pt x="323" y="121"/>
                </a:lnTo>
                <a:lnTo>
                  <a:pt x="323" y="123"/>
                </a:lnTo>
                <a:lnTo>
                  <a:pt x="323" y="124"/>
                </a:lnTo>
                <a:lnTo>
                  <a:pt x="323" y="124"/>
                </a:lnTo>
                <a:lnTo>
                  <a:pt x="323" y="124"/>
                </a:lnTo>
                <a:lnTo>
                  <a:pt x="323" y="124"/>
                </a:lnTo>
                <a:lnTo>
                  <a:pt x="323" y="124"/>
                </a:lnTo>
                <a:lnTo>
                  <a:pt x="323" y="124"/>
                </a:lnTo>
                <a:lnTo>
                  <a:pt x="323" y="124"/>
                </a:lnTo>
                <a:lnTo>
                  <a:pt x="322" y="125"/>
                </a:lnTo>
                <a:lnTo>
                  <a:pt x="322" y="125"/>
                </a:lnTo>
                <a:lnTo>
                  <a:pt x="322" y="125"/>
                </a:lnTo>
                <a:lnTo>
                  <a:pt x="322" y="125"/>
                </a:lnTo>
                <a:lnTo>
                  <a:pt x="322" y="125"/>
                </a:lnTo>
                <a:lnTo>
                  <a:pt x="320" y="125"/>
                </a:lnTo>
                <a:lnTo>
                  <a:pt x="320" y="127"/>
                </a:lnTo>
                <a:lnTo>
                  <a:pt x="319" y="127"/>
                </a:lnTo>
                <a:lnTo>
                  <a:pt x="319" y="127"/>
                </a:lnTo>
                <a:lnTo>
                  <a:pt x="319" y="127"/>
                </a:lnTo>
                <a:lnTo>
                  <a:pt x="319" y="127"/>
                </a:lnTo>
                <a:lnTo>
                  <a:pt x="318" y="127"/>
                </a:lnTo>
                <a:lnTo>
                  <a:pt x="318" y="127"/>
                </a:lnTo>
                <a:lnTo>
                  <a:pt x="318" y="125"/>
                </a:lnTo>
                <a:lnTo>
                  <a:pt x="318" y="125"/>
                </a:lnTo>
                <a:lnTo>
                  <a:pt x="319" y="125"/>
                </a:lnTo>
                <a:lnTo>
                  <a:pt x="319" y="125"/>
                </a:lnTo>
                <a:lnTo>
                  <a:pt x="320" y="125"/>
                </a:lnTo>
                <a:lnTo>
                  <a:pt x="320" y="125"/>
                </a:lnTo>
                <a:lnTo>
                  <a:pt x="319" y="124"/>
                </a:lnTo>
                <a:lnTo>
                  <a:pt x="319" y="124"/>
                </a:lnTo>
                <a:lnTo>
                  <a:pt x="319" y="123"/>
                </a:lnTo>
                <a:lnTo>
                  <a:pt x="319" y="123"/>
                </a:lnTo>
                <a:lnTo>
                  <a:pt x="318" y="123"/>
                </a:lnTo>
                <a:lnTo>
                  <a:pt x="318" y="124"/>
                </a:lnTo>
                <a:lnTo>
                  <a:pt x="316" y="124"/>
                </a:lnTo>
                <a:lnTo>
                  <a:pt x="316" y="124"/>
                </a:lnTo>
                <a:lnTo>
                  <a:pt x="316" y="124"/>
                </a:lnTo>
                <a:lnTo>
                  <a:pt x="316" y="124"/>
                </a:lnTo>
                <a:lnTo>
                  <a:pt x="316" y="125"/>
                </a:lnTo>
                <a:lnTo>
                  <a:pt x="316" y="125"/>
                </a:lnTo>
                <a:lnTo>
                  <a:pt x="315" y="124"/>
                </a:lnTo>
                <a:lnTo>
                  <a:pt x="315" y="124"/>
                </a:lnTo>
                <a:lnTo>
                  <a:pt x="313" y="124"/>
                </a:lnTo>
                <a:lnTo>
                  <a:pt x="313" y="124"/>
                </a:lnTo>
                <a:lnTo>
                  <a:pt x="313" y="124"/>
                </a:lnTo>
                <a:lnTo>
                  <a:pt x="315" y="125"/>
                </a:lnTo>
                <a:lnTo>
                  <a:pt x="315" y="125"/>
                </a:lnTo>
                <a:lnTo>
                  <a:pt x="315" y="127"/>
                </a:lnTo>
                <a:lnTo>
                  <a:pt x="312" y="127"/>
                </a:lnTo>
                <a:lnTo>
                  <a:pt x="312" y="127"/>
                </a:lnTo>
                <a:lnTo>
                  <a:pt x="312" y="127"/>
                </a:lnTo>
                <a:lnTo>
                  <a:pt x="312" y="127"/>
                </a:lnTo>
                <a:lnTo>
                  <a:pt x="312" y="125"/>
                </a:lnTo>
                <a:lnTo>
                  <a:pt x="313" y="125"/>
                </a:lnTo>
                <a:lnTo>
                  <a:pt x="313" y="125"/>
                </a:lnTo>
                <a:lnTo>
                  <a:pt x="313" y="125"/>
                </a:lnTo>
                <a:lnTo>
                  <a:pt x="313" y="125"/>
                </a:lnTo>
                <a:lnTo>
                  <a:pt x="313" y="124"/>
                </a:lnTo>
                <a:lnTo>
                  <a:pt x="313" y="124"/>
                </a:lnTo>
                <a:lnTo>
                  <a:pt x="313" y="125"/>
                </a:lnTo>
                <a:lnTo>
                  <a:pt x="313" y="125"/>
                </a:lnTo>
                <a:lnTo>
                  <a:pt x="312" y="125"/>
                </a:lnTo>
                <a:lnTo>
                  <a:pt x="312" y="125"/>
                </a:lnTo>
                <a:lnTo>
                  <a:pt x="312" y="124"/>
                </a:lnTo>
                <a:lnTo>
                  <a:pt x="312" y="124"/>
                </a:lnTo>
                <a:lnTo>
                  <a:pt x="312" y="124"/>
                </a:lnTo>
                <a:lnTo>
                  <a:pt x="312" y="123"/>
                </a:lnTo>
                <a:lnTo>
                  <a:pt x="312" y="123"/>
                </a:lnTo>
                <a:lnTo>
                  <a:pt x="312" y="123"/>
                </a:lnTo>
                <a:lnTo>
                  <a:pt x="312" y="123"/>
                </a:lnTo>
                <a:lnTo>
                  <a:pt x="311" y="123"/>
                </a:lnTo>
                <a:lnTo>
                  <a:pt x="311" y="123"/>
                </a:lnTo>
                <a:lnTo>
                  <a:pt x="309" y="123"/>
                </a:lnTo>
                <a:lnTo>
                  <a:pt x="309" y="123"/>
                </a:lnTo>
                <a:lnTo>
                  <a:pt x="309" y="123"/>
                </a:lnTo>
                <a:lnTo>
                  <a:pt x="308" y="123"/>
                </a:lnTo>
                <a:lnTo>
                  <a:pt x="308" y="123"/>
                </a:lnTo>
                <a:lnTo>
                  <a:pt x="306" y="124"/>
                </a:lnTo>
                <a:lnTo>
                  <a:pt x="305" y="124"/>
                </a:lnTo>
                <a:lnTo>
                  <a:pt x="305" y="125"/>
                </a:lnTo>
                <a:lnTo>
                  <a:pt x="305" y="125"/>
                </a:lnTo>
                <a:lnTo>
                  <a:pt x="305" y="125"/>
                </a:lnTo>
                <a:lnTo>
                  <a:pt x="305" y="125"/>
                </a:lnTo>
                <a:lnTo>
                  <a:pt x="305" y="127"/>
                </a:lnTo>
                <a:lnTo>
                  <a:pt x="305" y="127"/>
                </a:lnTo>
                <a:lnTo>
                  <a:pt x="303" y="127"/>
                </a:lnTo>
                <a:lnTo>
                  <a:pt x="303" y="127"/>
                </a:lnTo>
                <a:lnTo>
                  <a:pt x="305" y="127"/>
                </a:lnTo>
                <a:lnTo>
                  <a:pt x="305" y="127"/>
                </a:lnTo>
                <a:lnTo>
                  <a:pt x="303" y="125"/>
                </a:lnTo>
                <a:lnTo>
                  <a:pt x="303" y="125"/>
                </a:lnTo>
                <a:lnTo>
                  <a:pt x="303" y="125"/>
                </a:lnTo>
                <a:lnTo>
                  <a:pt x="302" y="125"/>
                </a:lnTo>
                <a:lnTo>
                  <a:pt x="302" y="127"/>
                </a:lnTo>
                <a:lnTo>
                  <a:pt x="301" y="127"/>
                </a:lnTo>
                <a:lnTo>
                  <a:pt x="301" y="128"/>
                </a:lnTo>
                <a:lnTo>
                  <a:pt x="301" y="128"/>
                </a:lnTo>
                <a:lnTo>
                  <a:pt x="299" y="128"/>
                </a:lnTo>
                <a:lnTo>
                  <a:pt x="298" y="130"/>
                </a:lnTo>
                <a:lnTo>
                  <a:pt x="298" y="130"/>
                </a:lnTo>
                <a:lnTo>
                  <a:pt x="298" y="130"/>
                </a:lnTo>
                <a:lnTo>
                  <a:pt x="298" y="128"/>
                </a:lnTo>
                <a:lnTo>
                  <a:pt x="296" y="128"/>
                </a:lnTo>
                <a:lnTo>
                  <a:pt x="296" y="128"/>
                </a:lnTo>
                <a:lnTo>
                  <a:pt x="296" y="130"/>
                </a:lnTo>
                <a:lnTo>
                  <a:pt x="296" y="130"/>
                </a:lnTo>
                <a:lnTo>
                  <a:pt x="296" y="130"/>
                </a:lnTo>
                <a:lnTo>
                  <a:pt x="296" y="131"/>
                </a:lnTo>
                <a:lnTo>
                  <a:pt x="296" y="130"/>
                </a:lnTo>
                <a:lnTo>
                  <a:pt x="295" y="130"/>
                </a:lnTo>
                <a:lnTo>
                  <a:pt x="295" y="130"/>
                </a:lnTo>
                <a:lnTo>
                  <a:pt x="295" y="130"/>
                </a:lnTo>
                <a:lnTo>
                  <a:pt x="293" y="130"/>
                </a:lnTo>
                <a:lnTo>
                  <a:pt x="293" y="130"/>
                </a:lnTo>
                <a:lnTo>
                  <a:pt x="295" y="131"/>
                </a:lnTo>
                <a:lnTo>
                  <a:pt x="295" y="131"/>
                </a:lnTo>
                <a:lnTo>
                  <a:pt x="295" y="131"/>
                </a:lnTo>
                <a:lnTo>
                  <a:pt x="295" y="131"/>
                </a:lnTo>
                <a:lnTo>
                  <a:pt x="292" y="131"/>
                </a:lnTo>
                <a:lnTo>
                  <a:pt x="291" y="133"/>
                </a:lnTo>
                <a:lnTo>
                  <a:pt x="289" y="133"/>
                </a:lnTo>
                <a:lnTo>
                  <a:pt x="289" y="133"/>
                </a:lnTo>
                <a:lnTo>
                  <a:pt x="286" y="134"/>
                </a:lnTo>
                <a:lnTo>
                  <a:pt x="285" y="134"/>
                </a:lnTo>
                <a:lnTo>
                  <a:pt x="283" y="134"/>
                </a:lnTo>
                <a:lnTo>
                  <a:pt x="283" y="135"/>
                </a:lnTo>
                <a:lnTo>
                  <a:pt x="283" y="135"/>
                </a:lnTo>
                <a:lnTo>
                  <a:pt x="283" y="135"/>
                </a:lnTo>
                <a:lnTo>
                  <a:pt x="283" y="135"/>
                </a:lnTo>
                <a:lnTo>
                  <a:pt x="282" y="135"/>
                </a:lnTo>
                <a:lnTo>
                  <a:pt x="282" y="135"/>
                </a:lnTo>
                <a:lnTo>
                  <a:pt x="281" y="135"/>
                </a:lnTo>
                <a:lnTo>
                  <a:pt x="281" y="137"/>
                </a:lnTo>
                <a:lnTo>
                  <a:pt x="278" y="138"/>
                </a:lnTo>
                <a:lnTo>
                  <a:pt x="278" y="138"/>
                </a:lnTo>
                <a:lnTo>
                  <a:pt x="278" y="137"/>
                </a:lnTo>
                <a:lnTo>
                  <a:pt x="278" y="137"/>
                </a:lnTo>
                <a:lnTo>
                  <a:pt x="276" y="137"/>
                </a:lnTo>
                <a:lnTo>
                  <a:pt x="276" y="135"/>
                </a:lnTo>
                <a:lnTo>
                  <a:pt x="276" y="135"/>
                </a:lnTo>
                <a:lnTo>
                  <a:pt x="276" y="137"/>
                </a:lnTo>
                <a:lnTo>
                  <a:pt x="276" y="137"/>
                </a:lnTo>
                <a:lnTo>
                  <a:pt x="275" y="138"/>
                </a:lnTo>
                <a:lnTo>
                  <a:pt x="275" y="138"/>
                </a:lnTo>
                <a:lnTo>
                  <a:pt x="275" y="138"/>
                </a:lnTo>
                <a:lnTo>
                  <a:pt x="275" y="140"/>
                </a:lnTo>
                <a:lnTo>
                  <a:pt x="273" y="140"/>
                </a:lnTo>
                <a:lnTo>
                  <a:pt x="273" y="140"/>
                </a:lnTo>
                <a:lnTo>
                  <a:pt x="273" y="140"/>
                </a:lnTo>
                <a:lnTo>
                  <a:pt x="273" y="140"/>
                </a:lnTo>
                <a:lnTo>
                  <a:pt x="272" y="140"/>
                </a:lnTo>
                <a:lnTo>
                  <a:pt x="272" y="140"/>
                </a:lnTo>
                <a:lnTo>
                  <a:pt x="272" y="140"/>
                </a:lnTo>
                <a:lnTo>
                  <a:pt x="273" y="138"/>
                </a:lnTo>
                <a:lnTo>
                  <a:pt x="273" y="138"/>
                </a:lnTo>
                <a:lnTo>
                  <a:pt x="273" y="138"/>
                </a:lnTo>
                <a:lnTo>
                  <a:pt x="275" y="137"/>
                </a:lnTo>
                <a:lnTo>
                  <a:pt x="275" y="137"/>
                </a:lnTo>
                <a:lnTo>
                  <a:pt x="273" y="137"/>
                </a:lnTo>
                <a:lnTo>
                  <a:pt x="273" y="137"/>
                </a:lnTo>
                <a:lnTo>
                  <a:pt x="272" y="137"/>
                </a:lnTo>
                <a:lnTo>
                  <a:pt x="271" y="138"/>
                </a:lnTo>
                <a:lnTo>
                  <a:pt x="271" y="138"/>
                </a:lnTo>
                <a:lnTo>
                  <a:pt x="271" y="138"/>
                </a:lnTo>
                <a:lnTo>
                  <a:pt x="271" y="140"/>
                </a:lnTo>
                <a:lnTo>
                  <a:pt x="271" y="140"/>
                </a:lnTo>
                <a:lnTo>
                  <a:pt x="271" y="140"/>
                </a:lnTo>
                <a:lnTo>
                  <a:pt x="271" y="140"/>
                </a:lnTo>
                <a:lnTo>
                  <a:pt x="269" y="141"/>
                </a:lnTo>
                <a:lnTo>
                  <a:pt x="268" y="141"/>
                </a:lnTo>
                <a:lnTo>
                  <a:pt x="268" y="141"/>
                </a:lnTo>
                <a:lnTo>
                  <a:pt x="266" y="141"/>
                </a:lnTo>
                <a:lnTo>
                  <a:pt x="266" y="143"/>
                </a:lnTo>
                <a:lnTo>
                  <a:pt x="266" y="143"/>
                </a:lnTo>
                <a:lnTo>
                  <a:pt x="266" y="143"/>
                </a:lnTo>
                <a:lnTo>
                  <a:pt x="266" y="143"/>
                </a:lnTo>
                <a:lnTo>
                  <a:pt x="266" y="143"/>
                </a:lnTo>
                <a:lnTo>
                  <a:pt x="265" y="144"/>
                </a:lnTo>
                <a:lnTo>
                  <a:pt x="265" y="144"/>
                </a:lnTo>
                <a:lnTo>
                  <a:pt x="264" y="144"/>
                </a:lnTo>
                <a:lnTo>
                  <a:pt x="264" y="144"/>
                </a:lnTo>
                <a:lnTo>
                  <a:pt x="264" y="144"/>
                </a:lnTo>
                <a:lnTo>
                  <a:pt x="264" y="145"/>
                </a:lnTo>
                <a:lnTo>
                  <a:pt x="264" y="145"/>
                </a:lnTo>
                <a:lnTo>
                  <a:pt x="264" y="145"/>
                </a:lnTo>
                <a:lnTo>
                  <a:pt x="264" y="145"/>
                </a:lnTo>
                <a:lnTo>
                  <a:pt x="264" y="145"/>
                </a:lnTo>
                <a:lnTo>
                  <a:pt x="264" y="147"/>
                </a:lnTo>
                <a:lnTo>
                  <a:pt x="264" y="147"/>
                </a:lnTo>
                <a:lnTo>
                  <a:pt x="264" y="147"/>
                </a:lnTo>
                <a:lnTo>
                  <a:pt x="264" y="147"/>
                </a:lnTo>
                <a:lnTo>
                  <a:pt x="264" y="147"/>
                </a:lnTo>
                <a:lnTo>
                  <a:pt x="264" y="145"/>
                </a:lnTo>
                <a:lnTo>
                  <a:pt x="262" y="147"/>
                </a:lnTo>
                <a:lnTo>
                  <a:pt x="262" y="147"/>
                </a:lnTo>
                <a:lnTo>
                  <a:pt x="262" y="147"/>
                </a:lnTo>
                <a:lnTo>
                  <a:pt x="262" y="147"/>
                </a:lnTo>
                <a:lnTo>
                  <a:pt x="261" y="147"/>
                </a:lnTo>
                <a:lnTo>
                  <a:pt x="259" y="147"/>
                </a:lnTo>
                <a:lnTo>
                  <a:pt x="259" y="148"/>
                </a:lnTo>
                <a:lnTo>
                  <a:pt x="259" y="148"/>
                </a:lnTo>
                <a:lnTo>
                  <a:pt x="259" y="148"/>
                </a:lnTo>
                <a:lnTo>
                  <a:pt x="259" y="148"/>
                </a:lnTo>
                <a:lnTo>
                  <a:pt x="258" y="148"/>
                </a:lnTo>
                <a:lnTo>
                  <a:pt x="258" y="150"/>
                </a:lnTo>
                <a:lnTo>
                  <a:pt x="258" y="150"/>
                </a:lnTo>
                <a:lnTo>
                  <a:pt x="256" y="150"/>
                </a:lnTo>
                <a:lnTo>
                  <a:pt x="256" y="150"/>
                </a:lnTo>
                <a:lnTo>
                  <a:pt x="256" y="150"/>
                </a:lnTo>
                <a:lnTo>
                  <a:pt x="255" y="150"/>
                </a:lnTo>
                <a:lnTo>
                  <a:pt x="255" y="150"/>
                </a:lnTo>
                <a:lnTo>
                  <a:pt x="255" y="150"/>
                </a:lnTo>
                <a:lnTo>
                  <a:pt x="255" y="150"/>
                </a:lnTo>
                <a:lnTo>
                  <a:pt x="255" y="150"/>
                </a:lnTo>
                <a:lnTo>
                  <a:pt x="254" y="150"/>
                </a:lnTo>
                <a:lnTo>
                  <a:pt x="254" y="151"/>
                </a:lnTo>
                <a:lnTo>
                  <a:pt x="251" y="151"/>
                </a:lnTo>
                <a:lnTo>
                  <a:pt x="251" y="151"/>
                </a:lnTo>
                <a:lnTo>
                  <a:pt x="249" y="153"/>
                </a:lnTo>
                <a:lnTo>
                  <a:pt x="249" y="153"/>
                </a:lnTo>
                <a:lnTo>
                  <a:pt x="251" y="154"/>
                </a:lnTo>
                <a:lnTo>
                  <a:pt x="251" y="154"/>
                </a:lnTo>
                <a:lnTo>
                  <a:pt x="249" y="154"/>
                </a:lnTo>
                <a:lnTo>
                  <a:pt x="249" y="154"/>
                </a:lnTo>
                <a:lnTo>
                  <a:pt x="249" y="154"/>
                </a:lnTo>
                <a:lnTo>
                  <a:pt x="249" y="154"/>
                </a:lnTo>
                <a:lnTo>
                  <a:pt x="249" y="153"/>
                </a:lnTo>
                <a:lnTo>
                  <a:pt x="248" y="153"/>
                </a:lnTo>
                <a:lnTo>
                  <a:pt x="248" y="154"/>
                </a:lnTo>
                <a:lnTo>
                  <a:pt x="248" y="154"/>
                </a:lnTo>
                <a:lnTo>
                  <a:pt x="246" y="154"/>
                </a:lnTo>
                <a:lnTo>
                  <a:pt x="246" y="154"/>
                </a:lnTo>
                <a:lnTo>
                  <a:pt x="246" y="154"/>
                </a:lnTo>
                <a:lnTo>
                  <a:pt x="245" y="154"/>
                </a:lnTo>
                <a:lnTo>
                  <a:pt x="244" y="154"/>
                </a:lnTo>
                <a:lnTo>
                  <a:pt x="244" y="154"/>
                </a:lnTo>
                <a:lnTo>
                  <a:pt x="242" y="154"/>
                </a:lnTo>
                <a:lnTo>
                  <a:pt x="242" y="154"/>
                </a:lnTo>
                <a:lnTo>
                  <a:pt x="242" y="155"/>
                </a:lnTo>
                <a:lnTo>
                  <a:pt x="242" y="155"/>
                </a:lnTo>
                <a:lnTo>
                  <a:pt x="242" y="155"/>
                </a:lnTo>
                <a:lnTo>
                  <a:pt x="239" y="155"/>
                </a:lnTo>
                <a:lnTo>
                  <a:pt x="238" y="157"/>
                </a:lnTo>
                <a:lnTo>
                  <a:pt x="236" y="158"/>
                </a:lnTo>
                <a:lnTo>
                  <a:pt x="234" y="160"/>
                </a:lnTo>
                <a:lnTo>
                  <a:pt x="232" y="160"/>
                </a:lnTo>
                <a:lnTo>
                  <a:pt x="232" y="161"/>
                </a:lnTo>
                <a:lnTo>
                  <a:pt x="232" y="161"/>
                </a:lnTo>
                <a:lnTo>
                  <a:pt x="231" y="160"/>
                </a:lnTo>
                <a:lnTo>
                  <a:pt x="231" y="160"/>
                </a:lnTo>
                <a:lnTo>
                  <a:pt x="229" y="161"/>
                </a:lnTo>
                <a:lnTo>
                  <a:pt x="229" y="161"/>
                </a:lnTo>
                <a:lnTo>
                  <a:pt x="229" y="161"/>
                </a:lnTo>
                <a:lnTo>
                  <a:pt x="229" y="161"/>
                </a:lnTo>
                <a:lnTo>
                  <a:pt x="231" y="163"/>
                </a:lnTo>
                <a:lnTo>
                  <a:pt x="231" y="163"/>
                </a:lnTo>
                <a:lnTo>
                  <a:pt x="231" y="163"/>
                </a:lnTo>
                <a:lnTo>
                  <a:pt x="232" y="161"/>
                </a:lnTo>
                <a:lnTo>
                  <a:pt x="232" y="161"/>
                </a:lnTo>
                <a:lnTo>
                  <a:pt x="232" y="163"/>
                </a:lnTo>
                <a:lnTo>
                  <a:pt x="234" y="163"/>
                </a:lnTo>
                <a:lnTo>
                  <a:pt x="234" y="163"/>
                </a:lnTo>
                <a:lnTo>
                  <a:pt x="234" y="161"/>
                </a:lnTo>
                <a:lnTo>
                  <a:pt x="234" y="161"/>
                </a:lnTo>
                <a:lnTo>
                  <a:pt x="234" y="163"/>
                </a:lnTo>
                <a:lnTo>
                  <a:pt x="234" y="163"/>
                </a:lnTo>
                <a:lnTo>
                  <a:pt x="232" y="163"/>
                </a:lnTo>
                <a:lnTo>
                  <a:pt x="232" y="163"/>
                </a:lnTo>
                <a:lnTo>
                  <a:pt x="232" y="163"/>
                </a:lnTo>
                <a:lnTo>
                  <a:pt x="234" y="164"/>
                </a:lnTo>
                <a:lnTo>
                  <a:pt x="235" y="164"/>
                </a:lnTo>
                <a:lnTo>
                  <a:pt x="236" y="163"/>
                </a:lnTo>
                <a:lnTo>
                  <a:pt x="236" y="163"/>
                </a:lnTo>
                <a:lnTo>
                  <a:pt x="239" y="163"/>
                </a:lnTo>
                <a:lnTo>
                  <a:pt x="242" y="161"/>
                </a:lnTo>
                <a:lnTo>
                  <a:pt x="242" y="161"/>
                </a:lnTo>
                <a:lnTo>
                  <a:pt x="242" y="161"/>
                </a:lnTo>
                <a:lnTo>
                  <a:pt x="246" y="160"/>
                </a:lnTo>
                <a:lnTo>
                  <a:pt x="248" y="160"/>
                </a:lnTo>
                <a:lnTo>
                  <a:pt x="249" y="158"/>
                </a:lnTo>
                <a:lnTo>
                  <a:pt x="249" y="158"/>
                </a:lnTo>
                <a:lnTo>
                  <a:pt x="251" y="158"/>
                </a:lnTo>
                <a:lnTo>
                  <a:pt x="251" y="158"/>
                </a:lnTo>
                <a:lnTo>
                  <a:pt x="252" y="158"/>
                </a:lnTo>
                <a:lnTo>
                  <a:pt x="254" y="157"/>
                </a:lnTo>
                <a:lnTo>
                  <a:pt x="255" y="157"/>
                </a:lnTo>
                <a:lnTo>
                  <a:pt x="255" y="157"/>
                </a:lnTo>
                <a:lnTo>
                  <a:pt x="255" y="157"/>
                </a:lnTo>
                <a:lnTo>
                  <a:pt x="255" y="157"/>
                </a:lnTo>
                <a:lnTo>
                  <a:pt x="256" y="157"/>
                </a:lnTo>
                <a:lnTo>
                  <a:pt x="258" y="157"/>
                </a:lnTo>
                <a:lnTo>
                  <a:pt x="258" y="155"/>
                </a:lnTo>
                <a:lnTo>
                  <a:pt x="258" y="155"/>
                </a:lnTo>
                <a:lnTo>
                  <a:pt x="258" y="155"/>
                </a:lnTo>
                <a:lnTo>
                  <a:pt x="258" y="155"/>
                </a:lnTo>
                <a:lnTo>
                  <a:pt x="258" y="155"/>
                </a:lnTo>
                <a:lnTo>
                  <a:pt x="259" y="155"/>
                </a:lnTo>
                <a:lnTo>
                  <a:pt x="259" y="155"/>
                </a:lnTo>
                <a:lnTo>
                  <a:pt x="259" y="155"/>
                </a:lnTo>
                <a:lnTo>
                  <a:pt x="261" y="155"/>
                </a:lnTo>
                <a:lnTo>
                  <a:pt x="264" y="154"/>
                </a:lnTo>
                <a:lnTo>
                  <a:pt x="266" y="154"/>
                </a:lnTo>
                <a:lnTo>
                  <a:pt x="266" y="153"/>
                </a:lnTo>
                <a:lnTo>
                  <a:pt x="268" y="153"/>
                </a:lnTo>
                <a:lnTo>
                  <a:pt x="268" y="153"/>
                </a:lnTo>
                <a:lnTo>
                  <a:pt x="271" y="153"/>
                </a:lnTo>
                <a:lnTo>
                  <a:pt x="272" y="151"/>
                </a:lnTo>
                <a:lnTo>
                  <a:pt x="275" y="150"/>
                </a:lnTo>
                <a:lnTo>
                  <a:pt x="278" y="148"/>
                </a:lnTo>
                <a:lnTo>
                  <a:pt x="278" y="148"/>
                </a:lnTo>
                <a:lnTo>
                  <a:pt x="278" y="148"/>
                </a:lnTo>
                <a:lnTo>
                  <a:pt x="278" y="148"/>
                </a:lnTo>
                <a:lnTo>
                  <a:pt x="278" y="148"/>
                </a:lnTo>
                <a:lnTo>
                  <a:pt x="278" y="148"/>
                </a:lnTo>
                <a:lnTo>
                  <a:pt x="278" y="148"/>
                </a:lnTo>
                <a:lnTo>
                  <a:pt x="278" y="148"/>
                </a:lnTo>
                <a:lnTo>
                  <a:pt x="281" y="148"/>
                </a:lnTo>
                <a:lnTo>
                  <a:pt x="283" y="147"/>
                </a:lnTo>
                <a:lnTo>
                  <a:pt x="285" y="147"/>
                </a:lnTo>
                <a:lnTo>
                  <a:pt x="288" y="145"/>
                </a:lnTo>
                <a:lnTo>
                  <a:pt x="288" y="145"/>
                </a:lnTo>
                <a:lnTo>
                  <a:pt x="288" y="145"/>
                </a:lnTo>
                <a:lnTo>
                  <a:pt x="288" y="145"/>
                </a:lnTo>
                <a:lnTo>
                  <a:pt x="289" y="145"/>
                </a:lnTo>
                <a:lnTo>
                  <a:pt x="289" y="145"/>
                </a:lnTo>
                <a:lnTo>
                  <a:pt x="289" y="144"/>
                </a:lnTo>
                <a:lnTo>
                  <a:pt x="289" y="144"/>
                </a:lnTo>
                <a:lnTo>
                  <a:pt x="289" y="144"/>
                </a:lnTo>
                <a:lnTo>
                  <a:pt x="289" y="144"/>
                </a:lnTo>
                <a:lnTo>
                  <a:pt x="289" y="144"/>
                </a:lnTo>
                <a:lnTo>
                  <a:pt x="289" y="144"/>
                </a:lnTo>
                <a:lnTo>
                  <a:pt x="289" y="144"/>
                </a:lnTo>
                <a:lnTo>
                  <a:pt x="289" y="144"/>
                </a:lnTo>
                <a:lnTo>
                  <a:pt x="291" y="144"/>
                </a:lnTo>
                <a:lnTo>
                  <a:pt x="291" y="145"/>
                </a:lnTo>
                <a:lnTo>
                  <a:pt x="291" y="145"/>
                </a:lnTo>
                <a:lnTo>
                  <a:pt x="296" y="143"/>
                </a:lnTo>
                <a:lnTo>
                  <a:pt x="302" y="140"/>
                </a:lnTo>
                <a:lnTo>
                  <a:pt x="302" y="140"/>
                </a:lnTo>
                <a:lnTo>
                  <a:pt x="302" y="141"/>
                </a:lnTo>
                <a:lnTo>
                  <a:pt x="302" y="141"/>
                </a:lnTo>
                <a:lnTo>
                  <a:pt x="302" y="141"/>
                </a:lnTo>
                <a:lnTo>
                  <a:pt x="302" y="143"/>
                </a:lnTo>
                <a:lnTo>
                  <a:pt x="302" y="143"/>
                </a:lnTo>
                <a:lnTo>
                  <a:pt x="303" y="143"/>
                </a:lnTo>
                <a:lnTo>
                  <a:pt x="303" y="143"/>
                </a:lnTo>
                <a:lnTo>
                  <a:pt x="303" y="143"/>
                </a:lnTo>
                <a:lnTo>
                  <a:pt x="303" y="143"/>
                </a:lnTo>
                <a:lnTo>
                  <a:pt x="305" y="141"/>
                </a:lnTo>
                <a:lnTo>
                  <a:pt x="305" y="141"/>
                </a:lnTo>
                <a:lnTo>
                  <a:pt x="305" y="143"/>
                </a:lnTo>
                <a:lnTo>
                  <a:pt x="305" y="143"/>
                </a:lnTo>
                <a:lnTo>
                  <a:pt x="306" y="143"/>
                </a:lnTo>
                <a:lnTo>
                  <a:pt x="306" y="143"/>
                </a:lnTo>
                <a:lnTo>
                  <a:pt x="306" y="143"/>
                </a:lnTo>
                <a:lnTo>
                  <a:pt x="306" y="141"/>
                </a:lnTo>
                <a:lnTo>
                  <a:pt x="306" y="141"/>
                </a:lnTo>
                <a:lnTo>
                  <a:pt x="306" y="141"/>
                </a:lnTo>
                <a:lnTo>
                  <a:pt x="305" y="141"/>
                </a:lnTo>
                <a:lnTo>
                  <a:pt x="305" y="141"/>
                </a:lnTo>
                <a:lnTo>
                  <a:pt x="305" y="141"/>
                </a:lnTo>
                <a:lnTo>
                  <a:pt x="305" y="141"/>
                </a:lnTo>
                <a:lnTo>
                  <a:pt x="305" y="140"/>
                </a:lnTo>
                <a:lnTo>
                  <a:pt x="305" y="140"/>
                </a:lnTo>
                <a:lnTo>
                  <a:pt x="305" y="138"/>
                </a:lnTo>
                <a:lnTo>
                  <a:pt x="305" y="138"/>
                </a:lnTo>
                <a:lnTo>
                  <a:pt x="305" y="138"/>
                </a:lnTo>
                <a:lnTo>
                  <a:pt x="305" y="138"/>
                </a:lnTo>
                <a:lnTo>
                  <a:pt x="305" y="138"/>
                </a:lnTo>
                <a:lnTo>
                  <a:pt x="306" y="138"/>
                </a:lnTo>
                <a:lnTo>
                  <a:pt x="306" y="138"/>
                </a:lnTo>
                <a:lnTo>
                  <a:pt x="306" y="140"/>
                </a:lnTo>
                <a:lnTo>
                  <a:pt x="306" y="140"/>
                </a:lnTo>
                <a:lnTo>
                  <a:pt x="306" y="138"/>
                </a:lnTo>
                <a:lnTo>
                  <a:pt x="306" y="138"/>
                </a:lnTo>
                <a:lnTo>
                  <a:pt x="306" y="138"/>
                </a:lnTo>
                <a:lnTo>
                  <a:pt x="308" y="140"/>
                </a:lnTo>
                <a:lnTo>
                  <a:pt x="308" y="140"/>
                </a:lnTo>
                <a:lnTo>
                  <a:pt x="308" y="140"/>
                </a:lnTo>
                <a:lnTo>
                  <a:pt x="306" y="141"/>
                </a:lnTo>
                <a:lnTo>
                  <a:pt x="306" y="141"/>
                </a:lnTo>
                <a:lnTo>
                  <a:pt x="306" y="141"/>
                </a:lnTo>
                <a:lnTo>
                  <a:pt x="306" y="141"/>
                </a:lnTo>
                <a:lnTo>
                  <a:pt x="308" y="141"/>
                </a:lnTo>
                <a:lnTo>
                  <a:pt x="308" y="141"/>
                </a:lnTo>
                <a:lnTo>
                  <a:pt x="308" y="141"/>
                </a:lnTo>
                <a:lnTo>
                  <a:pt x="309" y="141"/>
                </a:lnTo>
                <a:lnTo>
                  <a:pt x="309" y="141"/>
                </a:lnTo>
                <a:lnTo>
                  <a:pt x="312" y="140"/>
                </a:lnTo>
                <a:lnTo>
                  <a:pt x="313" y="138"/>
                </a:lnTo>
                <a:lnTo>
                  <a:pt x="315" y="138"/>
                </a:lnTo>
                <a:lnTo>
                  <a:pt x="316" y="137"/>
                </a:lnTo>
                <a:lnTo>
                  <a:pt x="316" y="137"/>
                </a:lnTo>
                <a:lnTo>
                  <a:pt x="316" y="137"/>
                </a:lnTo>
                <a:lnTo>
                  <a:pt x="315" y="137"/>
                </a:lnTo>
                <a:lnTo>
                  <a:pt x="315" y="137"/>
                </a:lnTo>
                <a:lnTo>
                  <a:pt x="315" y="137"/>
                </a:lnTo>
                <a:lnTo>
                  <a:pt x="316" y="135"/>
                </a:lnTo>
                <a:lnTo>
                  <a:pt x="318" y="134"/>
                </a:lnTo>
                <a:lnTo>
                  <a:pt x="319" y="134"/>
                </a:lnTo>
                <a:lnTo>
                  <a:pt x="319" y="135"/>
                </a:lnTo>
                <a:lnTo>
                  <a:pt x="319" y="135"/>
                </a:lnTo>
                <a:lnTo>
                  <a:pt x="319" y="135"/>
                </a:lnTo>
                <a:lnTo>
                  <a:pt x="319" y="135"/>
                </a:lnTo>
                <a:lnTo>
                  <a:pt x="318" y="137"/>
                </a:lnTo>
                <a:lnTo>
                  <a:pt x="318" y="137"/>
                </a:lnTo>
                <a:lnTo>
                  <a:pt x="318" y="137"/>
                </a:lnTo>
                <a:lnTo>
                  <a:pt x="319" y="137"/>
                </a:lnTo>
                <a:lnTo>
                  <a:pt x="319" y="137"/>
                </a:lnTo>
                <a:lnTo>
                  <a:pt x="320" y="135"/>
                </a:lnTo>
                <a:lnTo>
                  <a:pt x="322" y="135"/>
                </a:lnTo>
                <a:lnTo>
                  <a:pt x="320" y="134"/>
                </a:lnTo>
                <a:lnTo>
                  <a:pt x="320" y="134"/>
                </a:lnTo>
                <a:lnTo>
                  <a:pt x="320" y="134"/>
                </a:lnTo>
                <a:lnTo>
                  <a:pt x="322" y="134"/>
                </a:lnTo>
                <a:lnTo>
                  <a:pt x="322" y="134"/>
                </a:lnTo>
                <a:lnTo>
                  <a:pt x="322" y="134"/>
                </a:lnTo>
                <a:lnTo>
                  <a:pt x="322" y="134"/>
                </a:lnTo>
                <a:lnTo>
                  <a:pt x="322" y="135"/>
                </a:lnTo>
                <a:lnTo>
                  <a:pt x="322" y="135"/>
                </a:lnTo>
                <a:lnTo>
                  <a:pt x="323" y="135"/>
                </a:lnTo>
                <a:lnTo>
                  <a:pt x="323" y="134"/>
                </a:lnTo>
                <a:lnTo>
                  <a:pt x="323" y="134"/>
                </a:lnTo>
                <a:lnTo>
                  <a:pt x="325" y="134"/>
                </a:lnTo>
                <a:lnTo>
                  <a:pt x="325" y="134"/>
                </a:lnTo>
                <a:lnTo>
                  <a:pt x="323" y="133"/>
                </a:lnTo>
                <a:lnTo>
                  <a:pt x="323" y="133"/>
                </a:lnTo>
                <a:lnTo>
                  <a:pt x="323" y="133"/>
                </a:lnTo>
                <a:lnTo>
                  <a:pt x="325" y="133"/>
                </a:lnTo>
                <a:lnTo>
                  <a:pt x="325" y="131"/>
                </a:lnTo>
                <a:lnTo>
                  <a:pt x="325" y="131"/>
                </a:lnTo>
                <a:lnTo>
                  <a:pt x="325" y="131"/>
                </a:lnTo>
                <a:lnTo>
                  <a:pt x="325" y="131"/>
                </a:lnTo>
                <a:lnTo>
                  <a:pt x="326" y="130"/>
                </a:lnTo>
                <a:lnTo>
                  <a:pt x="328" y="130"/>
                </a:lnTo>
                <a:lnTo>
                  <a:pt x="329" y="128"/>
                </a:lnTo>
                <a:lnTo>
                  <a:pt x="332" y="128"/>
                </a:lnTo>
                <a:lnTo>
                  <a:pt x="332" y="128"/>
                </a:lnTo>
                <a:lnTo>
                  <a:pt x="332" y="128"/>
                </a:lnTo>
                <a:lnTo>
                  <a:pt x="332" y="128"/>
                </a:lnTo>
                <a:lnTo>
                  <a:pt x="332" y="130"/>
                </a:lnTo>
                <a:lnTo>
                  <a:pt x="330" y="130"/>
                </a:lnTo>
                <a:lnTo>
                  <a:pt x="330" y="130"/>
                </a:lnTo>
                <a:lnTo>
                  <a:pt x="330" y="130"/>
                </a:lnTo>
                <a:lnTo>
                  <a:pt x="330" y="130"/>
                </a:lnTo>
                <a:lnTo>
                  <a:pt x="330" y="130"/>
                </a:lnTo>
                <a:lnTo>
                  <a:pt x="329" y="131"/>
                </a:lnTo>
                <a:lnTo>
                  <a:pt x="329" y="131"/>
                </a:lnTo>
                <a:lnTo>
                  <a:pt x="329" y="131"/>
                </a:lnTo>
                <a:lnTo>
                  <a:pt x="328" y="131"/>
                </a:lnTo>
                <a:lnTo>
                  <a:pt x="326" y="131"/>
                </a:lnTo>
                <a:lnTo>
                  <a:pt x="326" y="131"/>
                </a:lnTo>
                <a:lnTo>
                  <a:pt x="326" y="131"/>
                </a:lnTo>
                <a:lnTo>
                  <a:pt x="326" y="131"/>
                </a:lnTo>
                <a:lnTo>
                  <a:pt x="326" y="131"/>
                </a:lnTo>
                <a:lnTo>
                  <a:pt x="326" y="133"/>
                </a:lnTo>
                <a:lnTo>
                  <a:pt x="326" y="133"/>
                </a:lnTo>
                <a:lnTo>
                  <a:pt x="328" y="133"/>
                </a:lnTo>
                <a:lnTo>
                  <a:pt x="328" y="134"/>
                </a:lnTo>
                <a:lnTo>
                  <a:pt x="328" y="134"/>
                </a:lnTo>
                <a:lnTo>
                  <a:pt x="329" y="134"/>
                </a:lnTo>
                <a:lnTo>
                  <a:pt x="329" y="134"/>
                </a:lnTo>
                <a:lnTo>
                  <a:pt x="329" y="133"/>
                </a:lnTo>
                <a:lnTo>
                  <a:pt x="330" y="133"/>
                </a:lnTo>
                <a:lnTo>
                  <a:pt x="330" y="133"/>
                </a:lnTo>
                <a:lnTo>
                  <a:pt x="332" y="133"/>
                </a:lnTo>
                <a:lnTo>
                  <a:pt x="332" y="133"/>
                </a:lnTo>
                <a:lnTo>
                  <a:pt x="332" y="133"/>
                </a:lnTo>
                <a:lnTo>
                  <a:pt x="333" y="133"/>
                </a:lnTo>
                <a:lnTo>
                  <a:pt x="333" y="133"/>
                </a:lnTo>
                <a:lnTo>
                  <a:pt x="333" y="133"/>
                </a:lnTo>
                <a:lnTo>
                  <a:pt x="332" y="134"/>
                </a:lnTo>
                <a:lnTo>
                  <a:pt x="332" y="134"/>
                </a:lnTo>
                <a:lnTo>
                  <a:pt x="330" y="134"/>
                </a:lnTo>
                <a:lnTo>
                  <a:pt x="330" y="135"/>
                </a:lnTo>
                <a:lnTo>
                  <a:pt x="330" y="135"/>
                </a:lnTo>
                <a:lnTo>
                  <a:pt x="330" y="134"/>
                </a:lnTo>
                <a:lnTo>
                  <a:pt x="330" y="134"/>
                </a:lnTo>
                <a:lnTo>
                  <a:pt x="330" y="135"/>
                </a:lnTo>
                <a:lnTo>
                  <a:pt x="329" y="134"/>
                </a:lnTo>
                <a:lnTo>
                  <a:pt x="329" y="134"/>
                </a:lnTo>
                <a:lnTo>
                  <a:pt x="329" y="135"/>
                </a:lnTo>
                <a:lnTo>
                  <a:pt x="328" y="137"/>
                </a:lnTo>
                <a:lnTo>
                  <a:pt x="328" y="137"/>
                </a:lnTo>
                <a:lnTo>
                  <a:pt x="328" y="137"/>
                </a:lnTo>
                <a:lnTo>
                  <a:pt x="329" y="137"/>
                </a:lnTo>
                <a:lnTo>
                  <a:pt x="329" y="137"/>
                </a:lnTo>
                <a:lnTo>
                  <a:pt x="329" y="137"/>
                </a:lnTo>
                <a:lnTo>
                  <a:pt x="329" y="137"/>
                </a:lnTo>
                <a:lnTo>
                  <a:pt x="329" y="137"/>
                </a:lnTo>
                <a:lnTo>
                  <a:pt x="328" y="137"/>
                </a:lnTo>
                <a:lnTo>
                  <a:pt x="328" y="137"/>
                </a:lnTo>
                <a:lnTo>
                  <a:pt x="328" y="138"/>
                </a:lnTo>
                <a:lnTo>
                  <a:pt x="328" y="138"/>
                </a:lnTo>
                <a:lnTo>
                  <a:pt x="328" y="138"/>
                </a:lnTo>
                <a:lnTo>
                  <a:pt x="328" y="137"/>
                </a:lnTo>
                <a:lnTo>
                  <a:pt x="328" y="137"/>
                </a:lnTo>
                <a:lnTo>
                  <a:pt x="326" y="138"/>
                </a:lnTo>
                <a:lnTo>
                  <a:pt x="326" y="138"/>
                </a:lnTo>
                <a:lnTo>
                  <a:pt x="325" y="138"/>
                </a:lnTo>
                <a:lnTo>
                  <a:pt x="325" y="138"/>
                </a:lnTo>
                <a:lnTo>
                  <a:pt x="323" y="138"/>
                </a:lnTo>
                <a:lnTo>
                  <a:pt x="323" y="140"/>
                </a:lnTo>
                <a:lnTo>
                  <a:pt x="323" y="140"/>
                </a:lnTo>
                <a:lnTo>
                  <a:pt x="320" y="141"/>
                </a:lnTo>
                <a:lnTo>
                  <a:pt x="319" y="141"/>
                </a:lnTo>
                <a:lnTo>
                  <a:pt x="318" y="143"/>
                </a:lnTo>
                <a:lnTo>
                  <a:pt x="318" y="143"/>
                </a:lnTo>
                <a:lnTo>
                  <a:pt x="318" y="143"/>
                </a:lnTo>
                <a:lnTo>
                  <a:pt x="318" y="143"/>
                </a:lnTo>
                <a:lnTo>
                  <a:pt x="318" y="143"/>
                </a:lnTo>
                <a:lnTo>
                  <a:pt x="318" y="144"/>
                </a:lnTo>
                <a:lnTo>
                  <a:pt x="318" y="144"/>
                </a:lnTo>
                <a:lnTo>
                  <a:pt x="319" y="144"/>
                </a:lnTo>
                <a:lnTo>
                  <a:pt x="319" y="144"/>
                </a:lnTo>
                <a:lnTo>
                  <a:pt x="320" y="144"/>
                </a:lnTo>
                <a:lnTo>
                  <a:pt x="320" y="143"/>
                </a:lnTo>
                <a:lnTo>
                  <a:pt x="320" y="143"/>
                </a:lnTo>
                <a:lnTo>
                  <a:pt x="322" y="143"/>
                </a:lnTo>
                <a:lnTo>
                  <a:pt x="322" y="143"/>
                </a:lnTo>
                <a:lnTo>
                  <a:pt x="323" y="141"/>
                </a:lnTo>
                <a:lnTo>
                  <a:pt x="325" y="141"/>
                </a:lnTo>
                <a:lnTo>
                  <a:pt x="326" y="141"/>
                </a:lnTo>
                <a:lnTo>
                  <a:pt x="326" y="141"/>
                </a:lnTo>
                <a:lnTo>
                  <a:pt x="326" y="140"/>
                </a:lnTo>
                <a:lnTo>
                  <a:pt x="326" y="140"/>
                </a:lnTo>
                <a:lnTo>
                  <a:pt x="328" y="140"/>
                </a:lnTo>
                <a:lnTo>
                  <a:pt x="328" y="141"/>
                </a:lnTo>
                <a:lnTo>
                  <a:pt x="328" y="141"/>
                </a:lnTo>
                <a:lnTo>
                  <a:pt x="328" y="140"/>
                </a:lnTo>
                <a:lnTo>
                  <a:pt x="328" y="140"/>
                </a:lnTo>
                <a:lnTo>
                  <a:pt x="329" y="140"/>
                </a:lnTo>
                <a:lnTo>
                  <a:pt x="330" y="138"/>
                </a:lnTo>
                <a:lnTo>
                  <a:pt x="330" y="138"/>
                </a:lnTo>
                <a:lnTo>
                  <a:pt x="332" y="137"/>
                </a:lnTo>
                <a:lnTo>
                  <a:pt x="332" y="137"/>
                </a:lnTo>
                <a:lnTo>
                  <a:pt x="333" y="137"/>
                </a:lnTo>
                <a:lnTo>
                  <a:pt x="336" y="137"/>
                </a:lnTo>
                <a:lnTo>
                  <a:pt x="336" y="137"/>
                </a:lnTo>
                <a:lnTo>
                  <a:pt x="335" y="137"/>
                </a:lnTo>
                <a:lnTo>
                  <a:pt x="335" y="137"/>
                </a:lnTo>
                <a:lnTo>
                  <a:pt x="335" y="138"/>
                </a:lnTo>
                <a:lnTo>
                  <a:pt x="335" y="138"/>
                </a:lnTo>
                <a:lnTo>
                  <a:pt x="336" y="138"/>
                </a:lnTo>
                <a:lnTo>
                  <a:pt x="339" y="137"/>
                </a:lnTo>
                <a:lnTo>
                  <a:pt x="343" y="135"/>
                </a:lnTo>
                <a:lnTo>
                  <a:pt x="343" y="135"/>
                </a:lnTo>
                <a:lnTo>
                  <a:pt x="343" y="137"/>
                </a:lnTo>
                <a:lnTo>
                  <a:pt x="343" y="137"/>
                </a:lnTo>
                <a:lnTo>
                  <a:pt x="345" y="135"/>
                </a:lnTo>
                <a:lnTo>
                  <a:pt x="345" y="135"/>
                </a:lnTo>
                <a:lnTo>
                  <a:pt x="345" y="135"/>
                </a:lnTo>
                <a:lnTo>
                  <a:pt x="345" y="135"/>
                </a:lnTo>
                <a:lnTo>
                  <a:pt x="345" y="134"/>
                </a:lnTo>
                <a:lnTo>
                  <a:pt x="345" y="134"/>
                </a:lnTo>
                <a:lnTo>
                  <a:pt x="346" y="134"/>
                </a:lnTo>
                <a:lnTo>
                  <a:pt x="346" y="134"/>
                </a:lnTo>
                <a:lnTo>
                  <a:pt x="346" y="134"/>
                </a:lnTo>
                <a:lnTo>
                  <a:pt x="346" y="134"/>
                </a:lnTo>
                <a:lnTo>
                  <a:pt x="348" y="134"/>
                </a:lnTo>
                <a:lnTo>
                  <a:pt x="348" y="134"/>
                </a:lnTo>
                <a:lnTo>
                  <a:pt x="350" y="134"/>
                </a:lnTo>
                <a:lnTo>
                  <a:pt x="350" y="134"/>
                </a:lnTo>
                <a:lnTo>
                  <a:pt x="350" y="133"/>
                </a:lnTo>
                <a:lnTo>
                  <a:pt x="352" y="133"/>
                </a:lnTo>
                <a:lnTo>
                  <a:pt x="353" y="133"/>
                </a:lnTo>
                <a:lnTo>
                  <a:pt x="353" y="133"/>
                </a:lnTo>
                <a:lnTo>
                  <a:pt x="353" y="133"/>
                </a:lnTo>
                <a:lnTo>
                  <a:pt x="355" y="133"/>
                </a:lnTo>
                <a:lnTo>
                  <a:pt x="355" y="133"/>
                </a:lnTo>
                <a:lnTo>
                  <a:pt x="355" y="133"/>
                </a:lnTo>
                <a:lnTo>
                  <a:pt x="355" y="133"/>
                </a:lnTo>
                <a:lnTo>
                  <a:pt x="353" y="134"/>
                </a:lnTo>
                <a:lnTo>
                  <a:pt x="353" y="134"/>
                </a:lnTo>
                <a:lnTo>
                  <a:pt x="353" y="134"/>
                </a:lnTo>
                <a:lnTo>
                  <a:pt x="353" y="134"/>
                </a:lnTo>
                <a:lnTo>
                  <a:pt x="346" y="135"/>
                </a:lnTo>
                <a:lnTo>
                  <a:pt x="343" y="137"/>
                </a:lnTo>
                <a:lnTo>
                  <a:pt x="340" y="138"/>
                </a:lnTo>
                <a:lnTo>
                  <a:pt x="340" y="138"/>
                </a:lnTo>
                <a:lnTo>
                  <a:pt x="339" y="138"/>
                </a:lnTo>
                <a:lnTo>
                  <a:pt x="338" y="138"/>
                </a:lnTo>
                <a:lnTo>
                  <a:pt x="338" y="140"/>
                </a:lnTo>
                <a:lnTo>
                  <a:pt x="338" y="140"/>
                </a:lnTo>
                <a:lnTo>
                  <a:pt x="336" y="138"/>
                </a:lnTo>
                <a:lnTo>
                  <a:pt x="336" y="138"/>
                </a:lnTo>
                <a:lnTo>
                  <a:pt x="336" y="138"/>
                </a:lnTo>
                <a:lnTo>
                  <a:pt x="336" y="138"/>
                </a:lnTo>
                <a:lnTo>
                  <a:pt x="336" y="140"/>
                </a:lnTo>
                <a:lnTo>
                  <a:pt x="335" y="140"/>
                </a:lnTo>
                <a:lnTo>
                  <a:pt x="333" y="141"/>
                </a:lnTo>
                <a:lnTo>
                  <a:pt x="333" y="141"/>
                </a:lnTo>
                <a:lnTo>
                  <a:pt x="333" y="141"/>
                </a:lnTo>
                <a:lnTo>
                  <a:pt x="332" y="141"/>
                </a:lnTo>
                <a:lnTo>
                  <a:pt x="332" y="141"/>
                </a:lnTo>
                <a:lnTo>
                  <a:pt x="332" y="140"/>
                </a:lnTo>
                <a:lnTo>
                  <a:pt x="332" y="140"/>
                </a:lnTo>
                <a:lnTo>
                  <a:pt x="332" y="140"/>
                </a:lnTo>
                <a:lnTo>
                  <a:pt x="330" y="141"/>
                </a:lnTo>
                <a:lnTo>
                  <a:pt x="329" y="143"/>
                </a:lnTo>
                <a:lnTo>
                  <a:pt x="329" y="143"/>
                </a:lnTo>
                <a:lnTo>
                  <a:pt x="328" y="143"/>
                </a:lnTo>
                <a:lnTo>
                  <a:pt x="326" y="145"/>
                </a:lnTo>
                <a:lnTo>
                  <a:pt x="326" y="145"/>
                </a:lnTo>
                <a:lnTo>
                  <a:pt x="326" y="144"/>
                </a:lnTo>
                <a:lnTo>
                  <a:pt x="325" y="144"/>
                </a:lnTo>
                <a:lnTo>
                  <a:pt x="323" y="145"/>
                </a:lnTo>
                <a:lnTo>
                  <a:pt x="323" y="145"/>
                </a:lnTo>
                <a:lnTo>
                  <a:pt x="323" y="145"/>
                </a:lnTo>
                <a:lnTo>
                  <a:pt x="323" y="147"/>
                </a:lnTo>
                <a:lnTo>
                  <a:pt x="323" y="147"/>
                </a:lnTo>
                <a:lnTo>
                  <a:pt x="323" y="145"/>
                </a:lnTo>
                <a:lnTo>
                  <a:pt x="323" y="145"/>
                </a:lnTo>
                <a:lnTo>
                  <a:pt x="322" y="147"/>
                </a:lnTo>
                <a:lnTo>
                  <a:pt x="322" y="147"/>
                </a:lnTo>
                <a:lnTo>
                  <a:pt x="322" y="147"/>
                </a:lnTo>
                <a:lnTo>
                  <a:pt x="322" y="147"/>
                </a:lnTo>
                <a:lnTo>
                  <a:pt x="322" y="147"/>
                </a:lnTo>
                <a:lnTo>
                  <a:pt x="322" y="147"/>
                </a:lnTo>
                <a:lnTo>
                  <a:pt x="320" y="147"/>
                </a:lnTo>
                <a:lnTo>
                  <a:pt x="320" y="147"/>
                </a:lnTo>
                <a:lnTo>
                  <a:pt x="320" y="147"/>
                </a:lnTo>
                <a:lnTo>
                  <a:pt x="320" y="147"/>
                </a:lnTo>
                <a:lnTo>
                  <a:pt x="320" y="147"/>
                </a:lnTo>
                <a:lnTo>
                  <a:pt x="319" y="147"/>
                </a:lnTo>
                <a:lnTo>
                  <a:pt x="319" y="147"/>
                </a:lnTo>
                <a:lnTo>
                  <a:pt x="319" y="148"/>
                </a:lnTo>
                <a:lnTo>
                  <a:pt x="318" y="150"/>
                </a:lnTo>
                <a:lnTo>
                  <a:pt x="318" y="150"/>
                </a:lnTo>
                <a:lnTo>
                  <a:pt x="316" y="150"/>
                </a:lnTo>
                <a:lnTo>
                  <a:pt x="316" y="150"/>
                </a:lnTo>
                <a:lnTo>
                  <a:pt x="316" y="150"/>
                </a:lnTo>
                <a:lnTo>
                  <a:pt x="316" y="150"/>
                </a:lnTo>
                <a:lnTo>
                  <a:pt x="316" y="148"/>
                </a:lnTo>
                <a:lnTo>
                  <a:pt x="316" y="148"/>
                </a:lnTo>
                <a:lnTo>
                  <a:pt x="316" y="148"/>
                </a:lnTo>
                <a:lnTo>
                  <a:pt x="316" y="148"/>
                </a:lnTo>
                <a:lnTo>
                  <a:pt x="315" y="147"/>
                </a:lnTo>
                <a:lnTo>
                  <a:pt x="315" y="147"/>
                </a:lnTo>
                <a:lnTo>
                  <a:pt x="313" y="147"/>
                </a:lnTo>
                <a:lnTo>
                  <a:pt x="312" y="148"/>
                </a:lnTo>
                <a:lnTo>
                  <a:pt x="312" y="148"/>
                </a:lnTo>
                <a:lnTo>
                  <a:pt x="312" y="148"/>
                </a:lnTo>
                <a:lnTo>
                  <a:pt x="312" y="148"/>
                </a:lnTo>
                <a:lnTo>
                  <a:pt x="312" y="148"/>
                </a:lnTo>
                <a:lnTo>
                  <a:pt x="312" y="150"/>
                </a:lnTo>
                <a:lnTo>
                  <a:pt x="312" y="150"/>
                </a:lnTo>
                <a:lnTo>
                  <a:pt x="312" y="150"/>
                </a:lnTo>
                <a:lnTo>
                  <a:pt x="312" y="150"/>
                </a:lnTo>
                <a:lnTo>
                  <a:pt x="311" y="150"/>
                </a:lnTo>
                <a:lnTo>
                  <a:pt x="311" y="150"/>
                </a:lnTo>
                <a:lnTo>
                  <a:pt x="311" y="150"/>
                </a:lnTo>
                <a:lnTo>
                  <a:pt x="311" y="150"/>
                </a:lnTo>
                <a:lnTo>
                  <a:pt x="311" y="150"/>
                </a:lnTo>
                <a:lnTo>
                  <a:pt x="311" y="151"/>
                </a:lnTo>
                <a:lnTo>
                  <a:pt x="311" y="151"/>
                </a:lnTo>
                <a:lnTo>
                  <a:pt x="311" y="151"/>
                </a:lnTo>
                <a:lnTo>
                  <a:pt x="311" y="153"/>
                </a:lnTo>
                <a:lnTo>
                  <a:pt x="309" y="153"/>
                </a:lnTo>
                <a:lnTo>
                  <a:pt x="308" y="153"/>
                </a:lnTo>
                <a:lnTo>
                  <a:pt x="308" y="154"/>
                </a:lnTo>
                <a:lnTo>
                  <a:pt x="308" y="154"/>
                </a:lnTo>
                <a:lnTo>
                  <a:pt x="308" y="155"/>
                </a:lnTo>
                <a:lnTo>
                  <a:pt x="308" y="155"/>
                </a:lnTo>
                <a:lnTo>
                  <a:pt x="309" y="155"/>
                </a:lnTo>
                <a:lnTo>
                  <a:pt x="309" y="154"/>
                </a:lnTo>
                <a:lnTo>
                  <a:pt x="309" y="154"/>
                </a:lnTo>
                <a:lnTo>
                  <a:pt x="311" y="153"/>
                </a:lnTo>
                <a:lnTo>
                  <a:pt x="311" y="154"/>
                </a:lnTo>
                <a:lnTo>
                  <a:pt x="311" y="154"/>
                </a:lnTo>
                <a:lnTo>
                  <a:pt x="312" y="153"/>
                </a:lnTo>
                <a:lnTo>
                  <a:pt x="312" y="153"/>
                </a:lnTo>
                <a:lnTo>
                  <a:pt x="312" y="153"/>
                </a:lnTo>
                <a:lnTo>
                  <a:pt x="313" y="153"/>
                </a:lnTo>
                <a:lnTo>
                  <a:pt x="313" y="153"/>
                </a:lnTo>
                <a:lnTo>
                  <a:pt x="313" y="151"/>
                </a:lnTo>
                <a:lnTo>
                  <a:pt x="313" y="151"/>
                </a:lnTo>
                <a:lnTo>
                  <a:pt x="313" y="151"/>
                </a:lnTo>
                <a:lnTo>
                  <a:pt x="313" y="153"/>
                </a:lnTo>
                <a:lnTo>
                  <a:pt x="313" y="153"/>
                </a:lnTo>
                <a:lnTo>
                  <a:pt x="313" y="153"/>
                </a:lnTo>
                <a:lnTo>
                  <a:pt x="313" y="153"/>
                </a:lnTo>
                <a:lnTo>
                  <a:pt x="313" y="153"/>
                </a:lnTo>
                <a:lnTo>
                  <a:pt x="315" y="153"/>
                </a:lnTo>
                <a:lnTo>
                  <a:pt x="316" y="153"/>
                </a:lnTo>
                <a:lnTo>
                  <a:pt x="316" y="153"/>
                </a:lnTo>
                <a:lnTo>
                  <a:pt x="318" y="151"/>
                </a:lnTo>
                <a:lnTo>
                  <a:pt x="319" y="150"/>
                </a:lnTo>
                <a:lnTo>
                  <a:pt x="320" y="150"/>
                </a:lnTo>
                <a:lnTo>
                  <a:pt x="322" y="150"/>
                </a:lnTo>
                <a:lnTo>
                  <a:pt x="322" y="150"/>
                </a:lnTo>
                <a:lnTo>
                  <a:pt x="322" y="150"/>
                </a:lnTo>
                <a:lnTo>
                  <a:pt x="322" y="150"/>
                </a:lnTo>
                <a:lnTo>
                  <a:pt x="323" y="150"/>
                </a:lnTo>
                <a:lnTo>
                  <a:pt x="323" y="148"/>
                </a:lnTo>
                <a:lnTo>
                  <a:pt x="326" y="148"/>
                </a:lnTo>
                <a:lnTo>
                  <a:pt x="328" y="147"/>
                </a:lnTo>
                <a:lnTo>
                  <a:pt x="329" y="147"/>
                </a:lnTo>
                <a:lnTo>
                  <a:pt x="330" y="147"/>
                </a:lnTo>
                <a:lnTo>
                  <a:pt x="330" y="147"/>
                </a:lnTo>
                <a:lnTo>
                  <a:pt x="330" y="147"/>
                </a:lnTo>
                <a:lnTo>
                  <a:pt x="332" y="147"/>
                </a:lnTo>
                <a:lnTo>
                  <a:pt x="333" y="145"/>
                </a:lnTo>
                <a:lnTo>
                  <a:pt x="335" y="144"/>
                </a:lnTo>
                <a:lnTo>
                  <a:pt x="335" y="144"/>
                </a:lnTo>
                <a:lnTo>
                  <a:pt x="336" y="144"/>
                </a:lnTo>
                <a:lnTo>
                  <a:pt x="336" y="144"/>
                </a:lnTo>
                <a:lnTo>
                  <a:pt x="338" y="144"/>
                </a:lnTo>
                <a:lnTo>
                  <a:pt x="339" y="144"/>
                </a:lnTo>
                <a:lnTo>
                  <a:pt x="340" y="143"/>
                </a:lnTo>
                <a:lnTo>
                  <a:pt x="343" y="141"/>
                </a:lnTo>
                <a:lnTo>
                  <a:pt x="343" y="141"/>
                </a:lnTo>
                <a:lnTo>
                  <a:pt x="345" y="141"/>
                </a:lnTo>
                <a:lnTo>
                  <a:pt x="345" y="141"/>
                </a:lnTo>
                <a:lnTo>
                  <a:pt x="345" y="141"/>
                </a:lnTo>
                <a:lnTo>
                  <a:pt x="345" y="141"/>
                </a:lnTo>
                <a:lnTo>
                  <a:pt x="345" y="141"/>
                </a:lnTo>
                <a:lnTo>
                  <a:pt x="346" y="141"/>
                </a:lnTo>
                <a:lnTo>
                  <a:pt x="346" y="141"/>
                </a:lnTo>
                <a:lnTo>
                  <a:pt x="346" y="141"/>
                </a:lnTo>
                <a:lnTo>
                  <a:pt x="346" y="141"/>
                </a:lnTo>
                <a:lnTo>
                  <a:pt x="346" y="140"/>
                </a:lnTo>
                <a:lnTo>
                  <a:pt x="346" y="140"/>
                </a:lnTo>
                <a:lnTo>
                  <a:pt x="349" y="138"/>
                </a:lnTo>
                <a:lnTo>
                  <a:pt x="350" y="138"/>
                </a:lnTo>
                <a:lnTo>
                  <a:pt x="352" y="137"/>
                </a:lnTo>
                <a:lnTo>
                  <a:pt x="352" y="137"/>
                </a:lnTo>
                <a:lnTo>
                  <a:pt x="352" y="138"/>
                </a:lnTo>
                <a:lnTo>
                  <a:pt x="353" y="138"/>
                </a:lnTo>
                <a:lnTo>
                  <a:pt x="353" y="138"/>
                </a:lnTo>
                <a:lnTo>
                  <a:pt x="353" y="138"/>
                </a:lnTo>
                <a:lnTo>
                  <a:pt x="355" y="138"/>
                </a:lnTo>
                <a:lnTo>
                  <a:pt x="355" y="138"/>
                </a:lnTo>
                <a:lnTo>
                  <a:pt x="355" y="138"/>
                </a:lnTo>
                <a:lnTo>
                  <a:pt x="355" y="138"/>
                </a:lnTo>
                <a:lnTo>
                  <a:pt x="355" y="138"/>
                </a:lnTo>
                <a:lnTo>
                  <a:pt x="356" y="138"/>
                </a:lnTo>
                <a:lnTo>
                  <a:pt x="356" y="138"/>
                </a:lnTo>
                <a:lnTo>
                  <a:pt x="356" y="137"/>
                </a:lnTo>
                <a:lnTo>
                  <a:pt x="356" y="137"/>
                </a:lnTo>
                <a:lnTo>
                  <a:pt x="358" y="137"/>
                </a:lnTo>
                <a:lnTo>
                  <a:pt x="360" y="137"/>
                </a:lnTo>
                <a:lnTo>
                  <a:pt x="363" y="135"/>
                </a:lnTo>
                <a:lnTo>
                  <a:pt x="365" y="134"/>
                </a:lnTo>
                <a:lnTo>
                  <a:pt x="363" y="134"/>
                </a:lnTo>
                <a:lnTo>
                  <a:pt x="363" y="134"/>
                </a:lnTo>
                <a:lnTo>
                  <a:pt x="365" y="134"/>
                </a:lnTo>
                <a:lnTo>
                  <a:pt x="365" y="134"/>
                </a:lnTo>
                <a:lnTo>
                  <a:pt x="366" y="134"/>
                </a:lnTo>
                <a:lnTo>
                  <a:pt x="366" y="133"/>
                </a:lnTo>
                <a:lnTo>
                  <a:pt x="366" y="133"/>
                </a:lnTo>
                <a:lnTo>
                  <a:pt x="367" y="134"/>
                </a:lnTo>
                <a:lnTo>
                  <a:pt x="367" y="134"/>
                </a:lnTo>
                <a:lnTo>
                  <a:pt x="367" y="134"/>
                </a:lnTo>
                <a:lnTo>
                  <a:pt x="369" y="134"/>
                </a:lnTo>
                <a:lnTo>
                  <a:pt x="369" y="134"/>
                </a:lnTo>
                <a:lnTo>
                  <a:pt x="367" y="134"/>
                </a:lnTo>
                <a:lnTo>
                  <a:pt x="369" y="134"/>
                </a:lnTo>
                <a:lnTo>
                  <a:pt x="369" y="134"/>
                </a:lnTo>
                <a:lnTo>
                  <a:pt x="367" y="135"/>
                </a:lnTo>
                <a:lnTo>
                  <a:pt x="367" y="135"/>
                </a:lnTo>
                <a:lnTo>
                  <a:pt x="365" y="135"/>
                </a:lnTo>
                <a:lnTo>
                  <a:pt x="365" y="135"/>
                </a:lnTo>
                <a:lnTo>
                  <a:pt x="363" y="135"/>
                </a:lnTo>
                <a:lnTo>
                  <a:pt x="363" y="137"/>
                </a:lnTo>
                <a:lnTo>
                  <a:pt x="363" y="137"/>
                </a:lnTo>
                <a:lnTo>
                  <a:pt x="363" y="137"/>
                </a:lnTo>
                <a:lnTo>
                  <a:pt x="363" y="137"/>
                </a:lnTo>
                <a:lnTo>
                  <a:pt x="363" y="138"/>
                </a:lnTo>
                <a:lnTo>
                  <a:pt x="363" y="138"/>
                </a:lnTo>
                <a:lnTo>
                  <a:pt x="362" y="138"/>
                </a:lnTo>
                <a:lnTo>
                  <a:pt x="359" y="138"/>
                </a:lnTo>
                <a:lnTo>
                  <a:pt x="358" y="140"/>
                </a:lnTo>
                <a:lnTo>
                  <a:pt x="356" y="141"/>
                </a:lnTo>
                <a:lnTo>
                  <a:pt x="356" y="141"/>
                </a:lnTo>
                <a:lnTo>
                  <a:pt x="355" y="141"/>
                </a:lnTo>
                <a:lnTo>
                  <a:pt x="353" y="143"/>
                </a:lnTo>
                <a:lnTo>
                  <a:pt x="352" y="143"/>
                </a:lnTo>
                <a:lnTo>
                  <a:pt x="350" y="143"/>
                </a:lnTo>
                <a:lnTo>
                  <a:pt x="350" y="143"/>
                </a:lnTo>
                <a:lnTo>
                  <a:pt x="350" y="143"/>
                </a:lnTo>
                <a:lnTo>
                  <a:pt x="350" y="143"/>
                </a:lnTo>
                <a:lnTo>
                  <a:pt x="350" y="143"/>
                </a:lnTo>
                <a:lnTo>
                  <a:pt x="350" y="143"/>
                </a:lnTo>
                <a:lnTo>
                  <a:pt x="349" y="143"/>
                </a:lnTo>
                <a:lnTo>
                  <a:pt x="349" y="143"/>
                </a:lnTo>
                <a:lnTo>
                  <a:pt x="349" y="143"/>
                </a:lnTo>
                <a:lnTo>
                  <a:pt x="349" y="143"/>
                </a:lnTo>
                <a:lnTo>
                  <a:pt x="348" y="144"/>
                </a:lnTo>
                <a:lnTo>
                  <a:pt x="348" y="144"/>
                </a:lnTo>
                <a:lnTo>
                  <a:pt x="348" y="144"/>
                </a:lnTo>
                <a:lnTo>
                  <a:pt x="348" y="144"/>
                </a:lnTo>
                <a:lnTo>
                  <a:pt x="348" y="145"/>
                </a:lnTo>
                <a:lnTo>
                  <a:pt x="346" y="145"/>
                </a:lnTo>
                <a:lnTo>
                  <a:pt x="345" y="145"/>
                </a:lnTo>
                <a:lnTo>
                  <a:pt x="345" y="145"/>
                </a:lnTo>
                <a:lnTo>
                  <a:pt x="345" y="145"/>
                </a:lnTo>
                <a:lnTo>
                  <a:pt x="345" y="147"/>
                </a:lnTo>
                <a:lnTo>
                  <a:pt x="343" y="147"/>
                </a:lnTo>
                <a:lnTo>
                  <a:pt x="345" y="147"/>
                </a:lnTo>
                <a:lnTo>
                  <a:pt x="345" y="147"/>
                </a:lnTo>
                <a:lnTo>
                  <a:pt x="343" y="147"/>
                </a:lnTo>
                <a:lnTo>
                  <a:pt x="343" y="147"/>
                </a:lnTo>
                <a:lnTo>
                  <a:pt x="342" y="147"/>
                </a:lnTo>
                <a:lnTo>
                  <a:pt x="342" y="147"/>
                </a:lnTo>
                <a:lnTo>
                  <a:pt x="342" y="147"/>
                </a:lnTo>
                <a:lnTo>
                  <a:pt x="340" y="148"/>
                </a:lnTo>
                <a:lnTo>
                  <a:pt x="340" y="148"/>
                </a:lnTo>
                <a:lnTo>
                  <a:pt x="339" y="147"/>
                </a:lnTo>
                <a:lnTo>
                  <a:pt x="342" y="145"/>
                </a:lnTo>
                <a:lnTo>
                  <a:pt x="342" y="145"/>
                </a:lnTo>
                <a:lnTo>
                  <a:pt x="342" y="145"/>
                </a:lnTo>
                <a:lnTo>
                  <a:pt x="342" y="145"/>
                </a:lnTo>
                <a:lnTo>
                  <a:pt x="343" y="145"/>
                </a:lnTo>
                <a:lnTo>
                  <a:pt x="343" y="145"/>
                </a:lnTo>
                <a:lnTo>
                  <a:pt x="343" y="145"/>
                </a:lnTo>
                <a:lnTo>
                  <a:pt x="343" y="145"/>
                </a:lnTo>
                <a:lnTo>
                  <a:pt x="343" y="145"/>
                </a:lnTo>
                <a:lnTo>
                  <a:pt x="345" y="145"/>
                </a:lnTo>
                <a:lnTo>
                  <a:pt x="345" y="144"/>
                </a:lnTo>
                <a:lnTo>
                  <a:pt x="345" y="144"/>
                </a:lnTo>
                <a:lnTo>
                  <a:pt x="345" y="144"/>
                </a:lnTo>
                <a:lnTo>
                  <a:pt x="345" y="144"/>
                </a:lnTo>
                <a:lnTo>
                  <a:pt x="343" y="144"/>
                </a:lnTo>
                <a:lnTo>
                  <a:pt x="340" y="144"/>
                </a:lnTo>
                <a:lnTo>
                  <a:pt x="336" y="147"/>
                </a:lnTo>
                <a:lnTo>
                  <a:pt x="336" y="147"/>
                </a:lnTo>
                <a:lnTo>
                  <a:pt x="335" y="147"/>
                </a:lnTo>
                <a:lnTo>
                  <a:pt x="335" y="147"/>
                </a:lnTo>
                <a:lnTo>
                  <a:pt x="332" y="148"/>
                </a:lnTo>
                <a:lnTo>
                  <a:pt x="328" y="150"/>
                </a:lnTo>
                <a:lnTo>
                  <a:pt x="328" y="150"/>
                </a:lnTo>
                <a:lnTo>
                  <a:pt x="328" y="150"/>
                </a:lnTo>
                <a:lnTo>
                  <a:pt x="326" y="150"/>
                </a:lnTo>
                <a:lnTo>
                  <a:pt x="326" y="150"/>
                </a:lnTo>
                <a:lnTo>
                  <a:pt x="326" y="151"/>
                </a:lnTo>
                <a:lnTo>
                  <a:pt x="329" y="151"/>
                </a:lnTo>
                <a:lnTo>
                  <a:pt x="329" y="151"/>
                </a:lnTo>
                <a:lnTo>
                  <a:pt x="329" y="151"/>
                </a:lnTo>
                <a:lnTo>
                  <a:pt x="329" y="151"/>
                </a:lnTo>
                <a:lnTo>
                  <a:pt x="328" y="151"/>
                </a:lnTo>
                <a:lnTo>
                  <a:pt x="326" y="151"/>
                </a:lnTo>
                <a:lnTo>
                  <a:pt x="326" y="153"/>
                </a:lnTo>
                <a:lnTo>
                  <a:pt x="326" y="153"/>
                </a:lnTo>
                <a:lnTo>
                  <a:pt x="326" y="153"/>
                </a:lnTo>
                <a:lnTo>
                  <a:pt x="326" y="153"/>
                </a:lnTo>
                <a:lnTo>
                  <a:pt x="326" y="151"/>
                </a:lnTo>
                <a:lnTo>
                  <a:pt x="325" y="151"/>
                </a:lnTo>
                <a:lnTo>
                  <a:pt x="325" y="151"/>
                </a:lnTo>
                <a:lnTo>
                  <a:pt x="325" y="153"/>
                </a:lnTo>
                <a:lnTo>
                  <a:pt x="325" y="153"/>
                </a:lnTo>
                <a:lnTo>
                  <a:pt x="325" y="153"/>
                </a:lnTo>
                <a:lnTo>
                  <a:pt x="325" y="154"/>
                </a:lnTo>
                <a:lnTo>
                  <a:pt x="325" y="154"/>
                </a:lnTo>
                <a:lnTo>
                  <a:pt x="325" y="155"/>
                </a:lnTo>
                <a:lnTo>
                  <a:pt x="325" y="155"/>
                </a:lnTo>
                <a:lnTo>
                  <a:pt x="325" y="155"/>
                </a:lnTo>
                <a:lnTo>
                  <a:pt x="326" y="155"/>
                </a:lnTo>
                <a:lnTo>
                  <a:pt x="326" y="155"/>
                </a:lnTo>
                <a:lnTo>
                  <a:pt x="326" y="155"/>
                </a:lnTo>
                <a:lnTo>
                  <a:pt x="326" y="157"/>
                </a:lnTo>
                <a:lnTo>
                  <a:pt x="326" y="157"/>
                </a:lnTo>
                <a:lnTo>
                  <a:pt x="326" y="157"/>
                </a:lnTo>
                <a:lnTo>
                  <a:pt x="326" y="157"/>
                </a:lnTo>
                <a:lnTo>
                  <a:pt x="328" y="157"/>
                </a:lnTo>
                <a:lnTo>
                  <a:pt x="329" y="157"/>
                </a:lnTo>
                <a:lnTo>
                  <a:pt x="330" y="157"/>
                </a:lnTo>
                <a:lnTo>
                  <a:pt x="332" y="155"/>
                </a:lnTo>
                <a:lnTo>
                  <a:pt x="332" y="155"/>
                </a:lnTo>
                <a:lnTo>
                  <a:pt x="332" y="155"/>
                </a:lnTo>
                <a:lnTo>
                  <a:pt x="332" y="154"/>
                </a:lnTo>
                <a:lnTo>
                  <a:pt x="333" y="154"/>
                </a:lnTo>
                <a:lnTo>
                  <a:pt x="335" y="154"/>
                </a:lnTo>
                <a:lnTo>
                  <a:pt x="335" y="154"/>
                </a:lnTo>
                <a:lnTo>
                  <a:pt x="336" y="154"/>
                </a:lnTo>
                <a:lnTo>
                  <a:pt x="336" y="154"/>
                </a:lnTo>
                <a:lnTo>
                  <a:pt x="335" y="153"/>
                </a:lnTo>
                <a:lnTo>
                  <a:pt x="335" y="153"/>
                </a:lnTo>
                <a:lnTo>
                  <a:pt x="335" y="153"/>
                </a:lnTo>
                <a:lnTo>
                  <a:pt x="336" y="153"/>
                </a:lnTo>
                <a:lnTo>
                  <a:pt x="336" y="153"/>
                </a:lnTo>
                <a:lnTo>
                  <a:pt x="338" y="153"/>
                </a:lnTo>
                <a:lnTo>
                  <a:pt x="338" y="151"/>
                </a:lnTo>
                <a:lnTo>
                  <a:pt x="338" y="151"/>
                </a:lnTo>
                <a:lnTo>
                  <a:pt x="339" y="151"/>
                </a:lnTo>
                <a:lnTo>
                  <a:pt x="339" y="151"/>
                </a:lnTo>
                <a:lnTo>
                  <a:pt x="340" y="151"/>
                </a:lnTo>
                <a:lnTo>
                  <a:pt x="340" y="151"/>
                </a:lnTo>
                <a:lnTo>
                  <a:pt x="340" y="150"/>
                </a:lnTo>
                <a:lnTo>
                  <a:pt x="340" y="150"/>
                </a:lnTo>
                <a:lnTo>
                  <a:pt x="340" y="150"/>
                </a:lnTo>
                <a:lnTo>
                  <a:pt x="342" y="150"/>
                </a:lnTo>
                <a:lnTo>
                  <a:pt x="343" y="150"/>
                </a:lnTo>
                <a:lnTo>
                  <a:pt x="345" y="148"/>
                </a:lnTo>
                <a:lnTo>
                  <a:pt x="346" y="148"/>
                </a:lnTo>
                <a:lnTo>
                  <a:pt x="348" y="147"/>
                </a:lnTo>
                <a:lnTo>
                  <a:pt x="349" y="148"/>
                </a:lnTo>
                <a:lnTo>
                  <a:pt x="349" y="148"/>
                </a:lnTo>
                <a:lnTo>
                  <a:pt x="350" y="147"/>
                </a:lnTo>
                <a:lnTo>
                  <a:pt x="350" y="147"/>
                </a:lnTo>
                <a:lnTo>
                  <a:pt x="352" y="147"/>
                </a:lnTo>
                <a:lnTo>
                  <a:pt x="353" y="147"/>
                </a:lnTo>
                <a:lnTo>
                  <a:pt x="353" y="147"/>
                </a:lnTo>
                <a:lnTo>
                  <a:pt x="353" y="147"/>
                </a:lnTo>
                <a:lnTo>
                  <a:pt x="353" y="145"/>
                </a:lnTo>
                <a:lnTo>
                  <a:pt x="355" y="145"/>
                </a:lnTo>
                <a:lnTo>
                  <a:pt x="355" y="145"/>
                </a:lnTo>
                <a:lnTo>
                  <a:pt x="356" y="145"/>
                </a:lnTo>
                <a:lnTo>
                  <a:pt x="356" y="145"/>
                </a:lnTo>
                <a:lnTo>
                  <a:pt x="356" y="144"/>
                </a:lnTo>
                <a:lnTo>
                  <a:pt x="356" y="144"/>
                </a:lnTo>
                <a:lnTo>
                  <a:pt x="358" y="144"/>
                </a:lnTo>
                <a:lnTo>
                  <a:pt x="359" y="144"/>
                </a:lnTo>
                <a:lnTo>
                  <a:pt x="360" y="143"/>
                </a:lnTo>
                <a:lnTo>
                  <a:pt x="362" y="143"/>
                </a:lnTo>
                <a:lnTo>
                  <a:pt x="362" y="144"/>
                </a:lnTo>
                <a:lnTo>
                  <a:pt x="362" y="144"/>
                </a:lnTo>
                <a:lnTo>
                  <a:pt x="360" y="144"/>
                </a:lnTo>
                <a:lnTo>
                  <a:pt x="359" y="144"/>
                </a:lnTo>
                <a:lnTo>
                  <a:pt x="358" y="145"/>
                </a:lnTo>
                <a:lnTo>
                  <a:pt x="358" y="147"/>
                </a:lnTo>
                <a:lnTo>
                  <a:pt x="358" y="147"/>
                </a:lnTo>
                <a:lnTo>
                  <a:pt x="356" y="147"/>
                </a:lnTo>
                <a:lnTo>
                  <a:pt x="356" y="147"/>
                </a:lnTo>
                <a:lnTo>
                  <a:pt x="355" y="147"/>
                </a:lnTo>
                <a:lnTo>
                  <a:pt x="355" y="147"/>
                </a:lnTo>
                <a:lnTo>
                  <a:pt x="353" y="147"/>
                </a:lnTo>
                <a:lnTo>
                  <a:pt x="353" y="147"/>
                </a:lnTo>
                <a:lnTo>
                  <a:pt x="349" y="148"/>
                </a:lnTo>
                <a:lnTo>
                  <a:pt x="345" y="151"/>
                </a:lnTo>
                <a:lnTo>
                  <a:pt x="345" y="153"/>
                </a:lnTo>
                <a:lnTo>
                  <a:pt x="345" y="153"/>
                </a:lnTo>
                <a:lnTo>
                  <a:pt x="343" y="153"/>
                </a:lnTo>
                <a:lnTo>
                  <a:pt x="342" y="153"/>
                </a:lnTo>
                <a:lnTo>
                  <a:pt x="340" y="153"/>
                </a:lnTo>
                <a:lnTo>
                  <a:pt x="340" y="154"/>
                </a:lnTo>
                <a:lnTo>
                  <a:pt x="340" y="154"/>
                </a:lnTo>
                <a:lnTo>
                  <a:pt x="340" y="154"/>
                </a:lnTo>
                <a:lnTo>
                  <a:pt x="339" y="154"/>
                </a:lnTo>
                <a:lnTo>
                  <a:pt x="339" y="154"/>
                </a:lnTo>
                <a:lnTo>
                  <a:pt x="338" y="154"/>
                </a:lnTo>
                <a:lnTo>
                  <a:pt x="338" y="154"/>
                </a:lnTo>
                <a:lnTo>
                  <a:pt x="338" y="153"/>
                </a:lnTo>
                <a:lnTo>
                  <a:pt x="338" y="153"/>
                </a:lnTo>
                <a:lnTo>
                  <a:pt x="338" y="153"/>
                </a:lnTo>
                <a:lnTo>
                  <a:pt x="338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3"/>
                </a:lnTo>
                <a:lnTo>
                  <a:pt x="336" y="154"/>
                </a:lnTo>
                <a:lnTo>
                  <a:pt x="336" y="154"/>
                </a:lnTo>
                <a:lnTo>
                  <a:pt x="338" y="154"/>
                </a:lnTo>
                <a:lnTo>
                  <a:pt x="338" y="154"/>
                </a:lnTo>
                <a:lnTo>
                  <a:pt x="336" y="154"/>
                </a:lnTo>
                <a:lnTo>
                  <a:pt x="336" y="154"/>
                </a:lnTo>
                <a:lnTo>
                  <a:pt x="335" y="154"/>
                </a:lnTo>
                <a:lnTo>
                  <a:pt x="333" y="154"/>
                </a:lnTo>
                <a:lnTo>
                  <a:pt x="333" y="155"/>
                </a:lnTo>
                <a:lnTo>
                  <a:pt x="333" y="155"/>
                </a:lnTo>
                <a:lnTo>
                  <a:pt x="333" y="155"/>
                </a:lnTo>
                <a:lnTo>
                  <a:pt x="333" y="155"/>
                </a:lnTo>
                <a:lnTo>
                  <a:pt x="328" y="158"/>
                </a:lnTo>
                <a:lnTo>
                  <a:pt x="328" y="158"/>
                </a:lnTo>
                <a:lnTo>
                  <a:pt x="328" y="158"/>
                </a:lnTo>
                <a:lnTo>
                  <a:pt x="328" y="160"/>
                </a:lnTo>
                <a:lnTo>
                  <a:pt x="326" y="161"/>
                </a:lnTo>
                <a:lnTo>
                  <a:pt x="328" y="161"/>
                </a:lnTo>
                <a:lnTo>
                  <a:pt x="328" y="161"/>
                </a:lnTo>
                <a:lnTo>
                  <a:pt x="326" y="161"/>
                </a:lnTo>
                <a:lnTo>
                  <a:pt x="326" y="161"/>
                </a:lnTo>
                <a:lnTo>
                  <a:pt x="325" y="161"/>
                </a:lnTo>
                <a:lnTo>
                  <a:pt x="325" y="161"/>
                </a:lnTo>
                <a:lnTo>
                  <a:pt x="325" y="161"/>
                </a:lnTo>
                <a:lnTo>
                  <a:pt x="323" y="161"/>
                </a:lnTo>
                <a:lnTo>
                  <a:pt x="323" y="161"/>
                </a:lnTo>
                <a:lnTo>
                  <a:pt x="322" y="161"/>
                </a:lnTo>
                <a:lnTo>
                  <a:pt x="322" y="161"/>
                </a:lnTo>
                <a:lnTo>
                  <a:pt x="322" y="163"/>
                </a:lnTo>
                <a:lnTo>
                  <a:pt x="322" y="163"/>
                </a:lnTo>
                <a:lnTo>
                  <a:pt x="322" y="163"/>
                </a:lnTo>
                <a:lnTo>
                  <a:pt x="320" y="163"/>
                </a:lnTo>
                <a:lnTo>
                  <a:pt x="320" y="164"/>
                </a:lnTo>
                <a:lnTo>
                  <a:pt x="320" y="164"/>
                </a:lnTo>
                <a:lnTo>
                  <a:pt x="319" y="164"/>
                </a:lnTo>
                <a:lnTo>
                  <a:pt x="319" y="164"/>
                </a:lnTo>
                <a:lnTo>
                  <a:pt x="319" y="164"/>
                </a:lnTo>
                <a:lnTo>
                  <a:pt x="319" y="164"/>
                </a:lnTo>
                <a:lnTo>
                  <a:pt x="319" y="164"/>
                </a:lnTo>
                <a:lnTo>
                  <a:pt x="318" y="165"/>
                </a:lnTo>
                <a:lnTo>
                  <a:pt x="318" y="165"/>
                </a:lnTo>
                <a:lnTo>
                  <a:pt x="316" y="165"/>
                </a:lnTo>
                <a:lnTo>
                  <a:pt x="316" y="165"/>
                </a:lnTo>
                <a:lnTo>
                  <a:pt x="316" y="165"/>
                </a:lnTo>
                <a:lnTo>
                  <a:pt x="316" y="165"/>
                </a:lnTo>
                <a:lnTo>
                  <a:pt x="316" y="165"/>
                </a:lnTo>
                <a:lnTo>
                  <a:pt x="316" y="165"/>
                </a:lnTo>
                <a:lnTo>
                  <a:pt x="318" y="165"/>
                </a:lnTo>
                <a:lnTo>
                  <a:pt x="318" y="164"/>
                </a:lnTo>
                <a:lnTo>
                  <a:pt x="318" y="164"/>
                </a:lnTo>
                <a:lnTo>
                  <a:pt x="316" y="164"/>
                </a:lnTo>
                <a:lnTo>
                  <a:pt x="316" y="164"/>
                </a:lnTo>
                <a:lnTo>
                  <a:pt x="316" y="163"/>
                </a:lnTo>
                <a:lnTo>
                  <a:pt x="316" y="163"/>
                </a:lnTo>
                <a:lnTo>
                  <a:pt x="318" y="163"/>
                </a:lnTo>
                <a:lnTo>
                  <a:pt x="319" y="163"/>
                </a:lnTo>
                <a:lnTo>
                  <a:pt x="319" y="163"/>
                </a:lnTo>
                <a:lnTo>
                  <a:pt x="319" y="161"/>
                </a:lnTo>
                <a:lnTo>
                  <a:pt x="319" y="161"/>
                </a:lnTo>
                <a:lnTo>
                  <a:pt x="319" y="160"/>
                </a:lnTo>
                <a:lnTo>
                  <a:pt x="320" y="158"/>
                </a:lnTo>
                <a:lnTo>
                  <a:pt x="320" y="158"/>
                </a:lnTo>
                <a:lnTo>
                  <a:pt x="319" y="158"/>
                </a:lnTo>
                <a:lnTo>
                  <a:pt x="319" y="158"/>
                </a:lnTo>
                <a:lnTo>
                  <a:pt x="319" y="158"/>
                </a:lnTo>
                <a:lnTo>
                  <a:pt x="319" y="158"/>
                </a:lnTo>
                <a:lnTo>
                  <a:pt x="319" y="158"/>
                </a:lnTo>
                <a:lnTo>
                  <a:pt x="319" y="158"/>
                </a:lnTo>
                <a:lnTo>
                  <a:pt x="319" y="157"/>
                </a:lnTo>
                <a:lnTo>
                  <a:pt x="319" y="157"/>
                </a:lnTo>
                <a:lnTo>
                  <a:pt x="319" y="155"/>
                </a:lnTo>
                <a:lnTo>
                  <a:pt x="320" y="155"/>
                </a:lnTo>
                <a:lnTo>
                  <a:pt x="320" y="155"/>
                </a:lnTo>
                <a:lnTo>
                  <a:pt x="319" y="157"/>
                </a:lnTo>
                <a:lnTo>
                  <a:pt x="319" y="157"/>
                </a:lnTo>
                <a:lnTo>
                  <a:pt x="319" y="158"/>
                </a:lnTo>
                <a:lnTo>
                  <a:pt x="319" y="158"/>
                </a:lnTo>
                <a:lnTo>
                  <a:pt x="319" y="158"/>
                </a:lnTo>
                <a:lnTo>
                  <a:pt x="319" y="158"/>
                </a:lnTo>
                <a:lnTo>
                  <a:pt x="320" y="158"/>
                </a:lnTo>
                <a:lnTo>
                  <a:pt x="322" y="158"/>
                </a:lnTo>
                <a:lnTo>
                  <a:pt x="323" y="158"/>
                </a:lnTo>
                <a:lnTo>
                  <a:pt x="323" y="158"/>
                </a:lnTo>
                <a:lnTo>
                  <a:pt x="323" y="160"/>
                </a:lnTo>
                <a:lnTo>
                  <a:pt x="323" y="160"/>
                </a:lnTo>
                <a:lnTo>
                  <a:pt x="323" y="160"/>
                </a:lnTo>
                <a:lnTo>
                  <a:pt x="323" y="158"/>
                </a:lnTo>
                <a:lnTo>
                  <a:pt x="323" y="158"/>
                </a:lnTo>
                <a:lnTo>
                  <a:pt x="323" y="158"/>
                </a:lnTo>
                <a:lnTo>
                  <a:pt x="323" y="158"/>
                </a:lnTo>
                <a:lnTo>
                  <a:pt x="323" y="158"/>
                </a:lnTo>
                <a:lnTo>
                  <a:pt x="323" y="157"/>
                </a:lnTo>
                <a:lnTo>
                  <a:pt x="323" y="157"/>
                </a:lnTo>
                <a:lnTo>
                  <a:pt x="323" y="157"/>
                </a:lnTo>
                <a:lnTo>
                  <a:pt x="323" y="157"/>
                </a:lnTo>
                <a:lnTo>
                  <a:pt x="323" y="157"/>
                </a:lnTo>
                <a:lnTo>
                  <a:pt x="323" y="155"/>
                </a:lnTo>
                <a:lnTo>
                  <a:pt x="323" y="155"/>
                </a:lnTo>
                <a:lnTo>
                  <a:pt x="323" y="155"/>
                </a:lnTo>
                <a:lnTo>
                  <a:pt x="323" y="154"/>
                </a:lnTo>
                <a:lnTo>
                  <a:pt x="323" y="154"/>
                </a:lnTo>
                <a:lnTo>
                  <a:pt x="323" y="154"/>
                </a:lnTo>
                <a:lnTo>
                  <a:pt x="323" y="154"/>
                </a:lnTo>
                <a:lnTo>
                  <a:pt x="323" y="154"/>
                </a:lnTo>
                <a:lnTo>
                  <a:pt x="322" y="154"/>
                </a:lnTo>
                <a:lnTo>
                  <a:pt x="320" y="154"/>
                </a:lnTo>
                <a:lnTo>
                  <a:pt x="319" y="155"/>
                </a:lnTo>
                <a:lnTo>
                  <a:pt x="318" y="155"/>
                </a:lnTo>
                <a:lnTo>
                  <a:pt x="318" y="155"/>
                </a:lnTo>
                <a:lnTo>
                  <a:pt x="315" y="157"/>
                </a:lnTo>
                <a:lnTo>
                  <a:pt x="312" y="158"/>
                </a:lnTo>
                <a:lnTo>
                  <a:pt x="309" y="160"/>
                </a:lnTo>
                <a:lnTo>
                  <a:pt x="306" y="161"/>
                </a:lnTo>
                <a:lnTo>
                  <a:pt x="306" y="161"/>
                </a:lnTo>
                <a:lnTo>
                  <a:pt x="305" y="161"/>
                </a:lnTo>
                <a:lnTo>
                  <a:pt x="305" y="163"/>
                </a:lnTo>
                <a:lnTo>
                  <a:pt x="303" y="163"/>
                </a:lnTo>
                <a:lnTo>
                  <a:pt x="302" y="163"/>
                </a:lnTo>
                <a:lnTo>
                  <a:pt x="302" y="163"/>
                </a:lnTo>
                <a:lnTo>
                  <a:pt x="302" y="163"/>
                </a:lnTo>
                <a:lnTo>
                  <a:pt x="302" y="163"/>
                </a:lnTo>
                <a:lnTo>
                  <a:pt x="301" y="163"/>
                </a:lnTo>
                <a:lnTo>
                  <a:pt x="301" y="164"/>
                </a:lnTo>
                <a:lnTo>
                  <a:pt x="301" y="164"/>
                </a:lnTo>
                <a:lnTo>
                  <a:pt x="301" y="164"/>
                </a:lnTo>
                <a:lnTo>
                  <a:pt x="301" y="165"/>
                </a:lnTo>
                <a:lnTo>
                  <a:pt x="301" y="165"/>
                </a:lnTo>
                <a:lnTo>
                  <a:pt x="299" y="165"/>
                </a:lnTo>
                <a:lnTo>
                  <a:pt x="299" y="165"/>
                </a:lnTo>
                <a:lnTo>
                  <a:pt x="301" y="165"/>
                </a:lnTo>
                <a:lnTo>
                  <a:pt x="301" y="164"/>
                </a:lnTo>
                <a:lnTo>
                  <a:pt x="301" y="164"/>
                </a:lnTo>
                <a:lnTo>
                  <a:pt x="301" y="164"/>
                </a:lnTo>
                <a:lnTo>
                  <a:pt x="301" y="164"/>
                </a:lnTo>
                <a:lnTo>
                  <a:pt x="299" y="164"/>
                </a:lnTo>
                <a:lnTo>
                  <a:pt x="299" y="164"/>
                </a:lnTo>
                <a:lnTo>
                  <a:pt x="298" y="165"/>
                </a:lnTo>
                <a:lnTo>
                  <a:pt x="298" y="165"/>
                </a:lnTo>
                <a:lnTo>
                  <a:pt x="298" y="165"/>
                </a:lnTo>
                <a:lnTo>
                  <a:pt x="298" y="167"/>
                </a:lnTo>
                <a:lnTo>
                  <a:pt x="298" y="167"/>
                </a:lnTo>
                <a:lnTo>
                  <a:pt x="298" y="167"/>
                </a:lnTo>
                <a:lnTo>
                  <a:pt x="298" y="167"/>
                </a:lnTo>
                <a:lnTo>
                  <a:pt x="298" y="167"/>
                </a:lnTo>
                <a:lnTo>
                  <a:pt x="298" y="165"/>
                </a:lnTo>
                <a:lnTo>
                  <a:pt x="298" y="165"/>
                </a:lnTo>
                <a:lnTo>
                  <a:pt x="296" y="165"/>
                </a:lnTo>
                <a:lnTo>
                  <a:pt x="296" y="165"/>
                </a:lnTo>
                <a:lnTo>
                  <a:pt x="296" y="165"/>
                </a:lnTo>
                <a:lnTo>
                  <a:pt x="295" y="165"/>
                </a:lnTo>
                <a:lnTo>
                  <a:pt x="295" y="167"/>
                </a:lnTo>
                <a:lnTo>
                  <a:pt x="295" y="167"/>
                </a:lnTo>
                <a:lnTo>
                  <a:pt x="295" y="167"/>
                </a:lnTo>
                <a:lnTo>
                  <a:pt x="295" y="167"/>
                </a:lnTo>
                <a:lnTo>
                  <a:pt x="295" y="167"/>
                </a:lnTo>
                <a:lnTo>
                  <a:pt x="293" y="167"/>
                </a:lnTo>
                <a:lnTo>
                  <a:pt x="293" y="167"/>
                </a:lnTo>
                <a:lnTo>
                  <a:pt x="293" y="168"/>
                </a:lnTo>
                <a:lnTo>
                  <a:pt x="292" y="168"/>
                </a:lnTo>
                <a:lnTo>
                  <a:pt x="292" y="168"/>
                </a:lnTo>
                <a:lnTo>
                  <a:pt x="292" y="167"/>
                </a:lnTo>
                <a:lnTo>
                  <a:pt x="292" y="167"/>
                </a:lnTo>
                <a:lnTo>
                  <a:pt x="292" y="168"/>
                </a:lnTo>
                <a:lnTo>
                  <a:pt x="291" y="168"/>
                </a:lnTo>
                <a:lnTo>
                  <a:pt x="291" y="168"/>
                </a:lnTo>
                <a:lnTo>
                  <a:pt x="291" y="168"/>
                </a:lnTo>
                <a:lnTo>
                  <a:pt x="291" y="168"/>
                </a:lnTo>
                <a:lnTo>
                  <a:pt x="288" y="170"/>
                </a:lnTo>
                <a:lnTo>
                  <a:pt x="285" y="171"/>
                </a:lnTo>
                <a:lnTo>
                  <a:pt x="281" y="172"/>
                </a:lnTo>
                <a:lnTo>
                  <a:pt x="281" y="172"/>
                </a:lnTo>
                <a:lnTo>
                  <a:pt x="278" y="174"/>
                </a:lnTo>
                <a:lnTo>
                  <a:pt x="275" y="174"/>
                </a:lnTo>
                <a:lnTo>
                  <a:pt x="273" y="175"/>
                </a:lnTo>
                <a:lnTo>
                  <a:pt x="273" y="175"/>
                </a:lnTo>
                <a:lnTo>
                  <a:pt x="273" y="175"/>
                </a:lnTo>
                <a:lnTo>
                  <a:pt x="275" y="177"/>
                </a:lnTo>
                <a:lnTo>
                  <a:pt x="275" y="177"/>
                </a:lnTo>
                <a:lnTo>
                  <a:pt x="275" y="177"/>
                </a:lnTo>
                <a:lnTo>
                  <a:pt x="273" y="177"/>
                </a:lnTo>
                <a:lnTo>
                  <a:pt x="273" y="177"/>
                </a:lnTo>
                <a:lnTo>
                  <a:pt x="273" y="177"/>
                </a:lnTo>
                <a:lnTo>
                  <a:pt x="273" y="177"/>
                </a:lnTo>
                <a:lnTo>
                  <a:pt x="273" y="175"/>
                </a:lnTo>
                <a:lnTo>
                  <a:pt x="272" y="175"/>
                </a:lnTo>
                <a:lnTo>
                  <a:pt x="272" y="175"/>
                </a:lnTo>
                <a:lnTo>
                  <a:pt x="272" y="175"/>
                </a:lnTo>
                <a:lnTo>
                  <a:pt x="271" y="175"/>
                </a:lnTo>
                <a:lnTo>
                  <a:pt x="271" y="177"/>
                </a:lnTo>
                <a:lnTo>
                  <a:pt x="269" y="178"/>
                </a:lnTo>
                <a:lnTo>
                  <a:pt x="269" y="178"/>
                </a:lnTo>
                <a:lnTo>
                  <a:pt x="269" y="177"/>
                </a:lnTo>
                <a:lnTo>
                  <a:pt x="269" y="177"/>
                </a:lnTo>
                <a:lnTo>
                  <a:pt x="268" y="177"/>
                </a:lnTo>
                <a:lnTo>
                  <a:pt x="268" y="177"/>
                </a:lnTo>
                <a:lnTo>
                  <a:pt x="268" y="177"/>
                </a:lnTo>
                <a:lnTo>
                  <a:pt x="268" y="177"/>
                </a:lnTo>
                <a:lnTo>
                  <a:pt x="266" y="177"/>
                </a:lnTo>
                <a:lnTo>
                  <a:pt x="266" y="177"/>
                </a:lnTo>
                <a:lnTo>
                  <a:pt x="268" y="178"/>
                </a:lnTo>
                <a:lnTo>
                  <a:pt x="268" y="178"/>
                </a:lnTo>
                <a:lnTo>
                  <a:pt x="268" y="178"/>
                </a:lnTo>
                <a:lnTo>
                  <a:pt x="266" y="178"/>
                </a:lnTo>
                <a:lnTo>
                  <a:pt x="266" y="178"/>
                </a:lnTo>
                <a:lnTo>
                  <a:pt x="266" y="180"/>
                </a:lnTo>
                <a:lnTo>
                  <a:pt x="266" y="180"/>
                </a:lnTo>
                <a:lnTo>
                  <a:pt x="268" y="180"/>
                </a:lnTo>
                <a:lnTo>
                  <a:pt x="268" y="180"/>
                </a:lnTo>
                <a:lnTo>
                  <a:pt x="266" y="180"/>
                </a:lnTo>
                <a:lnTo>
                  <a:pt x="266" y="180"/>
                </a:lnTo>
                <a:lnTo>
                  <a:pt x="266" y="180"/>
                </a:lnTo>
                <a:lnTo>
                  <a:pt x="266" y="181"/>
                </a:lnTo>
                <a:lnTo>
                  <a:pt x="266" y="181"/>
                </a:lnTo>
                <a:lnTo>
                  <a:pt x="266" y="180"/>
                </a:lnTo>
                <a:lnTo>
                  <a:pt x="265" y="180"/>
                </a:lnTo>
                <a:lnTo>
                  <a:pt x="265" y="180"/>
                </a:lnTo>
                <a:lnTo>
                  <a:pt x="265" y="180"/>
                </a:lnTo>
                <a:lnTo>
                  <a:pt x="264" y="180"/>
                </a:lnTo>
                <a:lnTo>
                  <a:pt x="262" y="180"/>
                </a:lnTo>
                <a:lnTo>
                  <a:pt x="262" y="180"/>
                </a:lnTo>
                <a:lnTo>
                  <a:pt x="262" y="180"/>
                </a:lnTo>
                <a:lnTo>
                  <a:pt x="262" y="180"/>
                </a:lnTo>
                <a:lnTo>
                  <a:pt x="261" y="180"/>
                </a:lnTo>
                <a:lnTo>
                  <a:pt x="261" y="180"/>
                </a:lnTo>
                <a:lnTo>
                  <a:pt x="259" y="180"/>
                </a:lnTo>
                <a:lnTo>
                  <a:pt x="258" y="180"/>
                </a:lnTo>
                <a:lnTo>
                  <a:pt x="258" y="180"/>
                </a:lnTo>
                <a:lnTo>
                  <a:pt x="258" y="180"/>
                </a:lnTo>
                <a:lnTo>
                  <a:pt x="258" y="180"/>
                </a:lnTo>
                <a:lnTo>
                  <a:pt x="258" y="181"/>
                </a:lnTo>
                <a:lnTo>
                  <a:pt x="258" y="181"/>
                </a:lnTo>
                <a:lnTo>
                  <a:pt x="256" y="181"/>
                </a:lnTo>
                <a:lnTo>
                  <a:pt x="256" y="181"/>
                </a:lnTo>
                <a:lnTo>
                  <a:pt x="256" y="181"/>
                </a:lnTo>
                <a:lnTo>
                  <a:pt x="256" y="182"/>
                </a:lnTo>
                <a:lnTo>
                  <a:pt x="256" y="182"/>
                </a:lnTo>
                <a:lnTo>
                  <a:pt x="255" y="184"/>
                </a:lnTo>
                <a:lnTo>
                  <a:pt x="254" y="184"/>
                </a:lnTo>
                <a:lnTo>
                  <a:pt x="254" y="184"/>
                </a:lnTo>
                <a:lnTo>
                  <a:pt x="254" y="185"/>
                </a:lnTo>
                <a:lnTo>
                  <a:pt x="254" y="185"/>
                </a:lnTo>
                <a:lnTo>
                  <a:pt x="252" y="187"/>
                </a:lnTo>
                <a:lnTo>
                  <a:pt x="252" y="187"/>
                </a:lnTo>
                <a:lnTo>
                  <a:pt x="252" y="187"/>
                </a:lnTo>
                <a:lnTo>
                  <a:pt x="252" y="185"/>
                </a:lnTo>
                <a:lnTo>
                  <a:pt x="251" y="185"/>
                </a:lnTo>
                <a:lnTo>
                  <a:pt x="251" y="185"/>
                </a:lnTo>
                <a:lnTo>
                  <a:pt x="249" y="185"/>
                </a:lnTo>
                <a:lnTo>
                  <a:pt x="249" y="185"/>
                </a:lnTo>
                <a:lnTo>
                  <a:pt x="249" y="185"/>
                </a:lnTo>
                <a:lnTo>
                  <a:pt x="249" y="185"/>
                </a:lnTo>
                <a:lnTo>
                  <a:pt x="249" y="187"/>
                </a:lnTo>
                <a:lnTo>
                  <a:pt x="249" y="188"/>
                </a:lnTo>
                <a:lnTo>
                  <a:pt x="248" y="188"/>
                </a:lnTo>
                <a:lnTo>
                  <a:pt x="248" y="188"/>
                </a:lnTo>
                <a:lnTo>
                  <a:pt x="248" y="190"/>
                </a:lnTo>
                <a:lnTo>
                  <a:pt x="246" y="190"/>
                </a:lnTo>
                <a:lnTo>
                  <a:pt x="246" y="190"/>
                </a:lnTo>
                <a:lnTo>
                  <a:pt x="246" y="190"/>
                </a:lnTo>
                <a:lnTo>
                  <a:pt x="246" y="188"/>
                </a:lnTo>
                <a:lnTo>
                  <a:pt x="248" y="188"/>
                </a:lnTo>
                <a:lnTo>
                  <a:pt x="248" y="188"/>
                </a:lnTo>
                <a:lnTo>
                  <a:pt x="246" y="188"/>
                </a:lnTo>
                <a:lnTo>
                  <a:pt x="246" y="188"/>
                </a:lnTo>
                <a:lnTo>
                  <a:pt x="246" y="188"/>
                </a:lnTo>
                <a:lnTo>
                  <a:pt x="245" y="188"/>
                </a:lnTo>
                <a:lnTo>
                  <a:pt x="245" y="190"/>
                </a:lnTo>
                <a:lnTo>
                  <a:pt x="245" y="190"/>
                </a:lnTo>
                <a:lnTo>
                  <a:pt x="245" y="190"/>
                </a:lnTo>
                <a:lnTo>
                  <a:pt x="245" y="190"/>
                </a:lnTo>
                <a:lnTo>
                  <a:pt x="245" y="191"/>
                </a:lnTo>
                <a:lnTo>
                  <a:pt x="246" y="191"/>
                </a:lnTo>
                <a:lnTo>
                  <a:pt x="248" y="190"/>
                </a:lnTo>
                <a:lnTo>
                  <a:pt x="248" y="190"/>
                </a:lnTo>
                <a:lnTo>
                  <a:pt x="249" y="190"/>
                </a:lnTo>
                <a:lnTo>
                  <a:pt x="251" y="188"/>
                </a:lnTo>
                <a:lnTo>
                  <a:pt x="251" y="188"/>
                </a:lnTo>
                <a:lnTo>
                  <a:pt x="251" y="188"/>
                </a:lnTo>
                <a:lnTo>
                  <a:pt x="252" y="188"/>
                </a:lnTo>
                <a:lnTo>
                  <a:pt x="252" y="190"/>
                </a:lnTo>
                <a:lnTo>
                  <a:pt x="251" y="191"/>
                </a:lnTo>
                <a:lnTo>
                  <a:pt x="251" y="191"/>
                </a:lnTo>
                <a:lnTo>
                  <a:pt x="251" y="191"/>
                </a:lnTo>
                <a:lnTo>
                  <a:pt x="251" y="191"/>
                </a:lnTo>
                <a:lnTo>
                  <a:pt x="251" y="190"/>
                </a:lnTo>
                <a:lnTo>
                  <a:pt x="251" y="190"/>
                </a:lnTo>
                <a:lnTo>
                  <a:pt x="251" y="190"/>
                </a:lnTo>
                <a:lnTo>
                  <a:pt x="251" y="190"/>
                </a:lnTo>
                <a:lnTo>
                  <a:pt x="251" y="191"/>
                </a:lnTo>
                <a:lnTo>
                  <a:pt x="249" y="191"/>
                </a:lnTo>
                <a:lnTo>
                  <a:pt x="249" y="192"/>
                </a:lnTo>
                <a:lnTo>
                  <a:pt x="248" y="192"/>
                </a:lnTo>
                <a:lnTo>
                  <a:pt x="246" y="192"/>
                </a:lnTo>
                <a:lnTo>
                  <a:pt x="246" y="194"/>
                </a:lnTo>
                <a:lnTo>
                  <a:pt x="245" y="194"/>
                </a:lnTo>
                <a:lnTo>
                  <a:pt x="242" y="195"/>
                </a:lnTo>
                <a:lnTo>
                  <a:pt x="242" y="195"/>
                </a:lnTo>
                <a:lnTo>
                  <a:pt x="242" y="194"/>
                </a:lnTo>
                <a:lnTo>
                  <a:pt x="244" y="194"/>
                </a:lnTo>
                <a:lnTo>
                  <a:pt x="244" y="194"/>
                </a:lnTo>
                <a:lnTo>
                  <a:pt x="244" y="194"/>
                </a:lnTo>
                <a:lnTo>
                  <a:pt x="245" y="192"/>
                </a:lnTo>
                <a:lnTo>
                  <a:pt x="244" y="192"/>
                </a:lnTo>
                <a:lnTo>
                  <a:pt x="244" y="192"/>
                </a:lnTo>
                <a:lnTo>
                  <a:pt x="242" y="192"/>
                </a:lnTo>
                <a:lnTo>
                  <a:pt x="242" y="192"/>
                </a:lnTo>
                <a:lnTo>
                  <a:pt x="242" y="191"/>
                </a:lnTo>
                <a:lnTo>
                  <a:pt x="242" y="190"/>
                </a:lnTo>
                <a:lnTo>
                  <a:pt x="242" y="190"/>
                </a:lnTo>
                <a:lnTo>
                  <a:pt x="241" y="190"/>
                </a:lnTo>
                <a:lnTo>
                  <a:pt x="241" y="191"/>
                </a:lnTo>
                <a:lnTo>
                  <a:pt x="239" y="191"/>
                </a:lnTo>
                <a:lnTo>
                  <a:pt x="239" y="191"/>
                </a:lnTo>
                <a:lnTo>
                  <a:pt x="239" y="191"/>
                </a:lnTo>
                <a:lnTo>
                  <a:pt x="239" y="192"/>
                </a:lnTo>
                <a:lnTo>
                  <a:pt x="239" y="192"/>
                </a:lnTo>
                <a:lnTo>
                  <a:pt x="241" y="194"/>
                </a:lnTo>
                <a:lnTo>
                  <a:pt x="241" y="194"/>
                </a:lnTo>
                <a:lnTo>
                  <a:pt x="241" y="194"/>
                </a:lnTo>
                <a:lnTo>
                  <a:pt x="241" y="194"/>
                </a:lnTo>
                <a:lnTo>
                  <a:pt x="241" y="194"/>
                </a:lnTo>
                <a:lnTo>
                  <a:pt x="241" y="194"/>
                </a:lnTo>
                <a:lnTo>
                  <a:pt x="241" y="195"/>
                </a:lnTo>
                <a:lnTo>
                  <a:pt x="241" y="195"/>
                </a:lnTo>
                <a:lnTo>
                  <a:pt x="241" y="197"/>
                </a:lnTo>
                <a:lnTo>
                  <a:pt x="241" y="197"/>
                </a:lnTo>
                <a:lnTo>
                  <a:pt x="241" y="197"/>
                </a:lnTo>
                <a:lnTo>
                  <a:pt x="239" y="198"/>
                </a:lnTo>
                <a:lnTo>
                  <a:pt x="239" y="198"/>
                </a:lnTo>
                <a:lnTo>
                  <a:pt x="239" y="200"/>
                </a:lnTo>
                <a:lnTo>
                  <a:pt x="239" y="200"/>
                </a:lnTo>
                <a:lnTo>
                  <a:pt x="239" y="200"/>
                </a:lnTo>
                <a:lnTo>
                  <a:pt x="238" y="200"/>
                </a:lnTo>
                <a:lnTo>
                  <a:pt x="236" y="200"/>
                </a:lnTo>
                <a:lnTo>
                  <a:pt x="235" y="201"/>
                </a:lnTo>
                <a:lnTo>
                  <a:pt x="234" y="201"/>
                </a:lnTo>
                <a:lnTo>
                  <a:pt x="234" y="202"/>
                </a:lnTo>
                <a:lnTo>
                  <a:pt x="232" y="202"/>
                </a:lnTo>
                <a:lnTo>
                  <a:pt x="231" y="202"/>
                </a:lnTo>
                <a:lnTo>
                  <a:pt x="231" y="202"/>
                </a:lnTo>
                <a:lnTo>
                  <a:pt x="231" y="202"/>
                </a:lnTo>
                <a:lnTo>
                  <a:pt x="229" y="202"/>
                </a:lnTo>
                <a:lnTo>
                  <a:pt x="229" y="202"/>
                </a:lnTo>
                <a:lnTo>
                  <a:pt x="229" y="202"/>
                </a:lnTo>
                <a:lnTo>
                  <a:pt x="229" y="202"/>
                </a:lnTo>
                <a:lnTo>
                  <a:pt x="229" y="202"/>
                </a:lnTo>
                <a:lnTo>
                  <a:pt x="228" y="202"/>
                </a:lnTo>
                <a:lnTo>
                  <a:pt x="228" y="204"/>
                </a:lnTo>
                <a:lnTo>
                  <a:pt x="226" y="204"/>
                </a:lnTo>
                <a:lnTo>
                  <a:pt x="226" y="204"/>
                </a:lnTo>
                <a:lnTo>
                  <a:pt x="226" y="202"/>
                </a:lnTo>
                <a:lnTo>
                  <a:pt x="226" y="202"/>
                </a:lnTo>
                <a:lnTo>
                  <a:pt x="225" y="204"/>
                </a:lnTo>
                <a:lnTo>
                  <a:pt x="225" y="204"/>
                </a:lnTo>
                <a:lnTo>
                  <a:pt x="224" y="205"/>
                </a:lnTo>
                <a:lnTo>
                  <a:pt x="224" y="205"/>
                </a:lnTo>
                <a:lnTo>
                  <a:pt x="224" y="205"/>
                </a:lnTo>
                <a:lnTo>
                  <a:pt x="222" y="205"/>
                </a:lnTo>
                <a:lnTo>
                  <a:pt x="222" y="207"/>
                </a:lnTo>
                <a:lnTo>
                  <a:pt x="221" y="207"/>
                </a:lnTo>
                <a:lnTo>
                  <a:pt x="221" y="205"/>
                </a:lnTo>
                <a:lnTo>
                  <a:pt x="221" y="207"/>
                </a:lnTo>
                <a:lnTo>
                  <a:pt x="219" y="207"/>
                </a:lnTo>
                <a:lnTo>
                  <a:pt x="221" y="205"/>
                </a:lnTo>
                <a:lnTo>
                  <a:pt x="219" y="205"/>
                </a:lnTo>
                <a:lnTo>
                  <a:pt x="219" y="205"/>
                </a:lnTo>
                <a:lnTo>
                  <a:pt x="221" y="205"/>
                </a:lnTo>
                <a:lnTo>
                  <a:pt x="221" y="205"/>
                </a:lnTo>
                <a:lnTo>
                  <a:pt x="221" y="205"/>
                </a:lnTo>
                <a:lnTo>
                  <a:pt x="221" y="205"/>
                </a:lnTo>
                <a:lnTo>
                  <a:pt x="221" y="205"/>
                </a:lnTo>
                <a:lnTo>
                  <a:pt x="221" y="205"/>
                </a:lnTo>
                <a:lnTo>
                  <a:pt x="221" y="205"/>
                </a:lnTo>
                <a:lnTo>
                  <a:pt x="221" y="204"/>
                </a:lnTo>
                <a:lnTo>
                  <a:pt x="221" y="204"/>
                </a:lnTo>
                <a:lnTo>
                  <a:pt x="219" y="204"/>
                </a:lnTo>
                <a:lnTo>
                  <a:pt x="219" y="202"/>
                </a:lnTo>
                <a:lnTo>
                  <a:pt x="218" y="202"/>
                </a:lnTo>
                <a:lnTo>
                  <a:pt x="218" y="201"/>
                </a:lnTo>
                <a:lnTo>
                  <a:pt x="218" y="201"/>
                </a:lnTo>
                <a:lnTo>
                  <a:pt x="218" y="201"/>
                </a:lnTo>
                <a:lnTo>
                  <a:pt x="218" y="202"/>
                </a:lnTo>
                <a:lnTo>
                  <a:pt x="218" y="204"/>
                </a:lnTo>
                <a:lnTo>
                  <a:pt x="218" y="204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2"/>
                </a:lnTo>
                <a:lnTo>
                  <a:pt x="216" y="204"/>
                </a:lnTo>
                <a:lnTo>
                  <a:pt x="216" y="204"/>
                </a:lnTo>
                <a:lnTo>
                  <a:pt x="216" y="204"/>
                </a:lnTo>
                <a:lnTo>
                  <a:pt x="216" y="205"/>
                </a:lnTo>
                <a:lnTo>
                  <a:pt x="216" y="205"/>
                </a:lnTo>
                <a:lnTo>
                  <a:pt x="216" y="207"/>
                </a:lnTo>
                <a:lnTo>
                  <a:pt x="218" y="207"/>
                </a:lnTo>
                <a:lnTo>
                  <a:pt x="218" y="207"/>
                </a:lnTo>
                <a:lnTo>
                  <a:pt x="218" y="207"/>
                </a:lnTo>
                <a:lnTo>
                  <a:pt x="218" y="207"/>
                </a:lnTo>
                <a:lnTo>
                  <a:pt x="218" y="207"/>
                </a:lnTo>
                <a:lnTo>
                  <a:pt x="219" y="207"/>
                </a:lnTo>
                <a:lnTo>
                  <a:pt x="219" y="205"/>
                </a:lnTo>
                <a:lnTo>
                  <a:pt x="219" y="205"/>
                </a:lnTo>
                <a:lnTo>
                  <a:pt x="219" y="207"/>
                </a:lnTo>
                <a:lnTo>
                  <a:pt x="218" y="207"/>
                </a:lnTo>
                <a:lnTo>
                  <a:pt x="219" y="207"/>
                </a:lnTo>
                <a:lnTo>
                  <a:pt x="219" y="207"/>
                </a:lnTo>
                <a:lnTo>
                  <a:pt x="218" y="208"/>
                </a:lnTo>
                <a:lnTo>
                  <a:pt x="218" y="208"/>
                </a:lnTo>
                <a:lnTo>
                  <a:pt x="218" y="208"/>
                </a:lnTo>
                <a:lnTo>
                  <a:pt x="218" y="207"/>
                </a:lnTo>
                <a:lnTo>
                  <a:pt x="216" y="207"/>
                </a:lnTo>
                <a:lnTo>
                  <a:pt x="216" y="207"/>
                </a:lnTo>
                <a:lnTo>
                  <a:pt x="216" y="207"/>
                </a:lnTo>
                <a:lnTo>
                  <a:pt x="216" y="207"/>
                </a:lnTo>
                <a:lnTo>
                  <a:pt x="216" y="207"/>
                </a:lnTo>
                <a:lnTo>
                  <a:pt x="216" y="207"/>
                </a:lnTo>
                <a:lnTo>
                  <a:pt x="216" y="207"/>
                </a:lnTo>
                <a:lnTo>
                  <a:pt x="215" y="205"/>
                </a:lnTo>
                <a:lnTo>
                  <a:pt x="215" y="205"/>
                </a:lnTo>
                <a:lnTo>
                  <a:pt x="215" y="205"/>
                </a:lnTo>
                <a:lnTo>
                  <a:pt x="214" y="205"/>
                </a:lnTo>
                <a:lnTo>
                  <a:pt x="214" y="205"/>
                </a:lnTo>
                <a:lnTo>
                  <a:pt x="214" y="205"/>
                </a:lnTo>
                <a:lnTo>
                  <a:pt x="214" y="205"/>
                </a:lnTo>
                <a:lnTo>
                  <a:pt x="212" y="205"/>
                </a:lnTo>
                <a:lnTo>
                  <a:pt x="212" y="205"/>
                </a:lnTo>
                <a:lnTo>
                  <a:pt x="212" y="205"/>
                </a:lnTo>
                <a:lnTo>
                  <a:pt x="211" y="205"/>
                </a:lnTo>
                <a:lnTo>
                  <a:pt x="211" y="205"/>
                </a:lnTo>
                <a:lnTo>
                  <a:pt x="209" y="205"/>
                </a:lnTo>
                <a:lnTo>
                  <a:pt x="209" y="207"/>
                </a:lnTo>
                <a:lnTo>
                  <a:pt x="209" y="207"/>
                </a:lnTo>
                <a:lnTo>
                  <a:pt x="209" y="207"/>
                </a:lnTo>
                <a:lnTo>
                  <a:pt x="209" y="207"/>
                </a:lnTo>
                <a:lnTo>
                  <a:pt x="209" y="207"/>
                </a:lnTo>
                <a:lnTo>
                  <a:pt x="208" y="208"/>
                </a:lnTo>
                <a:lnTo>
                  <a:pt x="208" y="208"/>
                </a:lnTo>
                <a:lnTo>
                  <a:pt x="208" y="208"/>
                </a:lnTo>
                <a:lnTo>
                  <a:pt x="209" y="208"/>
                </a:lnTo>
                <a:lnTo>
                  <a:pt x="209" y="208"/>
                </a:lnTo>
                <a:lnTo>
                  <a:pt x="209" y="210"/>
                </a:lnTo>
                <a:lnTo>
                  <a:pt x="209" y="210"/>
                </a:lnTo>
                <a:lnTo>
                  <a:pt x="209" y="210"/>
                </a:lnTo>
                <a:lnTo>
                  <a:pt x="208" y="210"/>
                </a:lnTo>
                <a:lnTo>
                  <a:pt x="207" y="208"/>
                </a:lnTo>
                <a:lnTo>
                  <a:pt x="207" y="208"/>
                </a:lnTo>
                <a:lnTo>
                  <a:pt x="207" y="208"/>
                </a:lnTo>
                <a:lnTo>
                  <a:pt x="207" y="208"/>
                </a:lnTo>
                <a:lnTo>
                  <a:pt x="207" y="207"/>
                </a:lnTo>
                <a:lnTo>
                  <a:pt x="207" y="207"/>
                </a:lnTo>
                <a:lnTo>
                  <a:pt x="207" y="207"/>
                </a:lnTo>
                <a:lnTo>
                  <a:pt x="207" y="207"/>
                </a:lnTo>
                <a:lnTo>
                  <a:pt x="207" y="207"/>
                </a:lnTo>
                <a:lnTo>
                  <a:pt x="205" y="207"/>
                </a:lnTo>
                <a:lnTo>
                  <a:pt x="205" y="207"/>
                </a:lnTo>
                <a:lnTo>
                  <a:pt x="205" y="207"/>
                </a:lnTo>
                <a:lnTo>
                  <a:pt x="205" y="207"/>
                </a:lnTo>
                <a:lnTo>
                  <a:pt x="205" y="205"/>
                </a:lnTo>
                <a:lnTo>
                  <a:pt x="205" y="205"/>
                </a:lnTo>
                <a:lnTo>
                  <a:pt x="207" y="205"/>
                </a:lnTo>
                <a:lnTo>
                  <a:pt x="207" y="205"/>
                </a:lnTo>
                <a:lnTo>
                  <a:pt x="207" y="204"/>
                </a:lnTo>
                <a:lnTo>
                  <a:pt x="207" y="204"/>
                </a:lnTo>
                <a:lnTo>
                  <a:pt x="205" y="204"/>
                </a:lnTo>
                <a:lnTo>
                  <a:pt x="205" y="204"/>
                </a:lnTo>
                <a:lnTo>
                  <a:pt x="205" y="204"/>
                </a:lnTo>
                <a:lnTo>
                  <a:pt x="204" y="204"/>
                </a:lnTo>
                <a:lnTo>
                  <a:pt x="202" y="205"/>
                </a:lnTo>
                <a:lnTo>
                  <a:pt x="202" y="205"/>
                </a:lnTo>
                <a:lnTo>
                  <a:pt x="202" y="205"/>
                </a:lnTo>
                <a:lnTo>
                  <a:pt x="202" y="205"/>
                </a:lnTo>
                <a:lnTo>
                  <a:pt x="202" y="207"/>
                </a:lnTo>
                <a:lnTo>
                  <a:pt x="204" y="207"/>
                </a:lnTo>
                <a:lnTo>
                  <a:pt x="204" y="207"/>
                </a:lnTo>
                <a:lnTo>
                  <a:pt x="202" y="207"/>
                </a:lnTo>
                <a:lnTo>
                  <a:pt x="202" y="207"/>
                </a:lnTo>
                <a:lnTo>
                  <a:pt x="202" y="207"/>
                </a:lnTo>
                <a:lnTo>
                  <a:pt x="202" y="208"/>
                </a:lnTo>
                <a:lnTo>
                  <a:pt x="202" y="210"/>
                </a:lnTo>
                <a:lnTo>
                  <a:pt x="201" y="211"/>
                </a:lnTo>
                <a:lnTo>
                  <a:pt x="202" y="211"/>
                </a:lnTo>
                <a:lnTo>
                  <a:pt x="202" y="211"/>
                </a:lnTo>
                <a:lnTo>
                  <a:pt x="202" y="211"/>
                </a:lnTo>
                <a:lnTo>
                  <a:pt x="201" y="211"/>
                </a:lnTo>
                <a:lnTo>
                  <a:pt x="201" y="211"/>
                </a:lnTo>
                <a:lnTo>
                  <a:pt x="201" y="211"/>
                </a:lnTo>
                <a:lnTo>
                  <a:pt x="201" y="212"/>
                </a:lnTo>
                <a:lnTo>
                  <a:pt x="201" y="212"/>
                </a:lnTo>
                <a:lnTo>
                  <a:pt x="202" y="212"/>
                </a:lnTo>
                <a:lnTo>
                  <a:pt x="202" y="212"/>
                </a:lnTo>
                <a:lnTo>
                  <a:pt x="202" y="214"/>
                </a:lnTo>
                <a:lnTo>
                  <a:pt x="202" y="214"/>
                </a:lnTo>
                <a:lnTo>
                  <a:pt x="201" y="212"/>
                </a:lnTo>
                <a:lnTo>
                  <a:pt x="199" y="212"/>
                </a:lnTo>
                <a:lnTo>
                  <a:pt x="199" y="211"/>
                </a:lnTo>
                <a:lnTo>
                  <a:pt x="199" y="211"/>
                </a:lnTo>
                <a:lnTo>
                  <a:pt x="199" y="211"/>
                </a:lnTo>
                <a:lnTo>
                  <a:pt x="199" y="210"/>
                </a:lnTo>
                <a:lnTo>
                  <a:pt x="199" y="210"/>
                </a:lnTo>
                <a:lnTo>
                  <a:pt x="199" y="210"/>
                </a:lnTo>
                <a:lnTo>
                  <a:pt x="199" y="210"/>
                </a:lnTo>
                <a:lnTo>
                  <a:pt x="199" y="210"/>
                </a:lnTo>
                <a:lnTo>
                  <a:pt x="198" y="210"/>
                </a:lnTo>
                <a:lnTo>
                  <a:pt x="199" y="208"/>
                </a:lnTo>
                <a:lnTo>
                  <a:pt x="199" y="208"/>
                </a:lnTo>
                <a:lnTo>
                  <a:pt x="199" y="208"/>
                </a:lnTo>
                <a:lnTo>
                  <a:pt x="198" y="208"/>
                </a:lnTo>
                <a:lnTo>
                  <a:pt x="198" y="208"/>
                </a:lnTo>
                <a:lnTo>
                  <a:pt x="197" y="208"/>
                </a:lnTo>
                <a:lnTo>
                  <a:pt x="197" y="208"/>
                </a:lnTo>
                <a:lnTo>
                  <a:pt x="197" y="208"/>
                </a:lnTo>
                <a:lnTo>
                  <a:pt x="197" y="208"/>
                </a:lnTo>
                <a:lnTo>
                  <a:pt x="197" y="208"/>
                </a:lnTo>
                <a:lnTo>
                  <a:pt x="197" y="208"/>
                </a:lnTo>
                <a:lnTo>
                  <a:pt x="197" y="208"/>
                </a:lnTo>
                <a:lnTo>
                  <a:pt x="197" y="208"/>
                </a:lnTo>
                <a:lnTo>
                  <a:pt x="197" y="210"/>
                </a:lnTo>
                <a:lnTo>
                  <a:pt x="197" y="210"/>
                </a:lnTo>
                <a:lnTo>
                  <a:pt x="197" y="210"/>
                </a:lnTo>
                <a:lnTo>
                  <a:pt x="197" y="210"/>
                </a:lnTo>
                <a:lnTo>
                  <a:pt x="197" y="210"/>
                </a:lnTo>
                <a:lnTo>
                  <a:pt x="197" y="210"/>
                </a:lnTo>
                <a:lnTo>
                  <a:pt x="195" y="210"/>
                </a:lnTo>
                <a:lnTo>
                  <a:pt x="195" y="208"/>
                </a:lnTo>
                <a:lnTo>
                  <a:pt x="195" y="210"/>
                </a:lnTo>
                <a:lnTo>
                  <a:pt x="195" y="210"/>
                </a:lnTo>
                <a:lnTo>
                  <a:pt x="195" y="210"/>
                </a:lnTo>
                <a:lnTo>
                  <a:pt x="195" y="210"/>
                </a:lnTo>
                <a:lnTo>
                  <a:pt x="195" y="211"/>
                </a:lnTo>
                <a:lnTo>
                  <a:pt x="195" y="211"/>
                </a:lnTo>
                <a:lnTo>
                  <a:pt x="195" y="211"/>
                </a:lnTo>
                <a:lnTo>
                  <a:pt x="195" y="211"/>
                </a:lnTo>
                <a:lnTo>
                  <a:pt x="195" y="212"/>
                </a:lnTo>
                <a:lnTo>
                  <a:pt x="194" y="212"/>
                </a:lnTo>
                <a:lnTo>
                  <a:pt x="194" y="212"/>
                </a:lnTo>
                <a:lnTo>
                  <a:pt x="194" y="214"/>
                </a:lnTo>
                <a:lnTo>
                  <a:pt x="194" y="214"/>
                </a:lnTo>
                <a:lnTo>
                  <a:pt x="194" y="214"/>
                </a:lnTo>
                <a:lnTo>
                  <a:pt x="194" y="214"/>
                </a:lnTo>
                <a:lnTo>
                  <a:pt x="194" y="214"/>
                </a:lnTo>
                <a:lnTo>
                  <a:pt x="194" y="214"/>
                </a:lnTo>
                <a:lnTo>
                  <a:pt x="194" y="214"/>
                </a:lnTo>
                <a:lnTo>
                  <a:pt x="194" y="214"/>
                </a:lnTo>
                <a:lnTo>
                  <a:pt x="194" y="214"/>
                </a:lnTo>
                <a:lnTo>
                  <a:pt x="194" y="212"/>
                </a:lnTo>
                <a:lnTo>
                  <a:pt x="192" y="212"/>
                </a:lnTo>
                <a:lnTo>
                  <a:pt x="192" y="212"/>
                </a:lnTo>
                <a:lnTo>
                  <a:pt x="192" y="215"/>
                </a:lnTo>
                <a:lnTo>
                  <a:pt x="192" y="215"/>
                </a:lnTo>
                <a:lnTo>
                  <a:pt x="192" y="214"/>
                </a:lnTo>
                <a:lnTo>
                  <a:pt x="191" y="214"/>
                </a:lnTo>
                <a:lnTo>
                  <a:pt x="191" y="214"/>
                </a:lnTo>
                <a:lnTo>
                  <a:pt x="189" y="214"/>
                </a:lnTo>
                <a:lnTo>
                  <a:pt x="189" y="214"/>
                </a:lnTo>
                <a:lnTo>
                  <a:pt x="189" y="214"/>
                </a:lnTo>
                <a:lnTo>
                  <a:pt x="189" y="214"/>
                </a:lnTo>
                <a:lnTo>
                  <a:pt x="189" y="214"/>
                </a:lnTo>
                <a:lnTo>
                  <a:pt x="188" y="214"/>
                </a:lnTo>
                <a:lnTo>
                  <a:pt x="187" y="215"/>
                </a:lnTo>
                <a:lnTo>
                  <a:pt x="187" y="214"/>
                </a:lnTo>
                <a:lnTo>
                  <a:pt x="187" y="214"/>
                </a:lnTo>
                <a:lnTo>
                  <a:pt x="185" y="215"/>
                </a:lnTo>
                <a:lnTo>
                  <a:pt x="185" y="215"/>
                </a:lnTo>
                <a:lnTo>
                  <a:pt x="185" y="217"/>
                </a:lnTo>
                <a:lnTo>
                  <a:pt x="185" y="217"/>
                </a:lnTo>
                <a:lnTo>
                  <a:pt x="184" y="217"/>
                </a:lnTo>
                <a:lnTo>
                  <a:pt x="184" y="217"/>
                </a:lnTo>
                <a:lnTo>
                  <a:pt x="184" y="217"/>
                </a:lnTo>
                <a:lnTo>
                  <a:pt x="184" y="217"/>
                </a:lnTo>
                <a:lnTo>
                  <a:pt x="182" y="217"/>
                </a:lnTo>
                <a:lnTo>
                  <a:pt x="182" y="217"/>
                </a:lnTo>
                <a:lnTo>
                  <a:pt x="182" y="217"/>
                </a:lnTo>
                <a:lnTo>
                  <a:pt x="182" y="217"/>
                </a:lnTo>
                <a:lnTo>
                  <a:pt x="182" y="218"/>
                </a:lnTo>
                <a:lnTo>
                  <a:pt x="182" y="218"/>
                </a:lnTo>
                <a:lnTo>
                  <a:pt x="182" y="218"/>
                </a:lnTo>
                <a:lnTo>
                  <a:pt x="182" y="218"/>
                </a:lnTo>
                <a:lnTo>
                  <a:pt x="181" y="218"/>
                </a:lnTo>
                <a:lnTo>
                  <a:pt x="181" y="217"/>
                </a:lnTo>
                <a:lnTo>
                  <a:pt x="181" y="217"/>
                </a:lnTo>
                <a:lnTo>
                  <a:pt x="181" y="217"/>
                </a:lnTo>
                <a:lnTo>
                  <a:pt x="181" y="217"/>
                </a:lnTo>
                <a:lnTo>
                  <a:pt x="181" y="217"/>
                </a:lnTo>
                <a:lnTo>
                  <a:pt x="181" y="215"/>
                </a:lnTo>
                <a:lnTo>
                  <a:pt x="181" y="215"/>
                </a:lnTo>
                <a:lnTo>
                  <a:pt x="179" y="217"/>
                </a:lnTo>
                <a:lnTo>
                  <a:pt x="179" y="217"/>
                </a:lnTo>
                <a:lnTo>
                  <a:pt x="179" y="217"/>
                </a:lnTo>
                <a:lnTo>
                  <a:pt x="179" y="217"/>
                </a:lnTo>
                <a:lnTo>
                  <a:pt x="179" y="217"/>
                </a:lnTo>
                <a:lnTo>
                  <a:pt x="179" y="217"/>
                </a:lnTo>
                <a:lnTo>
                  <a:pt x="179" y="218"/>
                </a:lnTo>
                <a:lnTo>
                  <a:pt x="179" y="218"/>
                </a:lnTo>
                <a:lnTo>
                  <a:pt x="179" y="218"/>
                </a:lnTo>
                <a:lnTo>
                  <a:pt x="179" y="218"/>
                </a:lnTo>
                <a:lnTo>
                  <a:pt x="179" y="218"/>
                </a:lnTo>
                <a:lnTo>
                  <a:pt x="179" y="218"/>
                </a:lnTo>
                <a:lnTo>
                  <a:pt x="179" y="218"/>
                </a:lnTo>
                <a:lnTo>
                  <a:pt x="179" y="217"/>
                </a:lnTo>
                <a:lnTo>
                  <a:pt x="179" y="217"/>
                </a:lnTo>
                <a:lnTo>
                  <a:pt x="179" y="217"/>
                </a:lnTo>
                <a:lnTo>
                  <a:pt x="178" y="217"/>
                </a:lnTo>
                <a:lnTo>
                  <a:pt x="178" y="217"/>
                </a:lnTo>
                <a:lnTo>
                  <a:pt x="178" y="218"/>
                </a:lnTo>
                <a:lnTo>
                  <a:pt x="177" y="218"/>
                </a:lnTo>
                <a:lnTo>
                  <a:pt x="177" y="218"/>
                </a:lnTo>
                <a:lnTo>
                  <a:pt x="177" y="218"/>
                </a:lnTo>
                <a:lnTo>
                  <a:pt x="177" y="218"/>
                </a:lnTo>
                <a:lnTo>
                  <a:pt x="177" y="218"/>
                </a:lnTo>
                <a:lnTo>
                  <a:pt x="175" y="218"/>
                </a:lnTo>
                <a:lnTo>
                  <a:pt x="175" y="219"/>
                </a:lnTo>
                <a:lnTo>
                  <a:pt x="174" y="219"/>
                </a:lnTo>
                <a:lnTo>
                  <a:pt x="174" y="219"/>
                </a:lnTo>
                <a:lnTo>
                  <a:pt x="174" y="218"/>
                </a:lnTo>
                <a:lnTo>
                  <a:pt x="174" y="218"/>
                </a:lnTo>
                <a:lnTo>
                  <a:pt x="174" y="218"/>
                </a:lnTo>
                <a:lnTo>
                  <a:pt x="174" y="218"/>
                </a:lnTo>
                <a:lnTo>
                  <a:pt x="174" y="219"/>
                </a:lnTo>
                <a:lnTo>
                  <a:pt x="174" y="219"/>
                </a:lnTo>
                <a:lnTo>
                  <a:pt x="174" y="219"/>
                </a:lnTo>
                <a:lnTo>
                  <a:pt x="174" y="219"/>
                </a:lnTo>
                <a:lnTo>
                  <a:pt x="174" y="219"/>
                </a:lnTo>
                <a:lnTo>
                  <a:pt x="174" y="219"/>
                </a:lnTo>
                <a:lnTo>
                  <a:pt x="172" y="218"/>
                </a:lnTo>
                <a:lnTo>
                  <a:pt x="172" y="218"/>
                </a:lnTo>
                <a:lnTo>
                  <a:pt x="171" y="219"/>
                </a:lnTo>
                <a:lnTo>
                  <a:pt x="171" y="219"/>
                </a:lnTo>
                <a:lnTo>
                  <a:pt x="171" y="218"/>
                </a:lnTo>
                <a:lnTo>
                  <a:pt x="171" y="218"/>
                </a:lnTo>
                <a:lnTo>
                  <a:pt x="169" y="218"/>
                </a:lnTo>
                <a:lnTo>
                  <a:pt x="169" y="218"/>
                </a:lnTo>
                <a:lnTo>
                  <a:pt x="168" y="218"/>
                </a:lnTo>
                <a:lnTo>
                  <a:pt x="168" y="219"/>
                </a:lnTo>
                <a:lnTo>
                  <a:pt x="167" y="219"/>
                </a:lnTo>
                <a:lnTo>
                  <a:pt x="167" y="219"/>
                </a:lnTo>
                <a:lnTo>
                  <a:pt x="167" y="219"/>
                </a:lnTo>
                <a:lnTo>
                  <a:pt x="167" y="219"/>
                </a:lnTo>
                <a:lnTo>
                  <a:pt x="165" y="221"/>
                </a:lnTo>
                <a:lnTo>
                  <a:pt x="165" y="221"/>
                </a:lnTo>
                <a:lnTo>
                  <a:pt x="164" y="219"/>
                </a:lnTo>
                <a:lnTo>
                  <a:pt x="164" y="219"/>
                </a:lnTo>
                <a:lnTo>
                  <a:pt x="162" y="219"/>
                </a:lnTo>
                <a:lnTo>
                  <a:pt x="162" y="221"/>
                </a:lnTo>
                <a:lnTo>
                  <a:pt x="162" y="221"/>
                </a:lnTo>
                <a:lnTo>
                  <a:pt x="162" y="221"/>
                </a:lnTo>
                <a:lnTo>
                  <a:pt x="162" y="221"/>
                </a:lnTo>
                <a:lnTo>
                  <a:pt x="161" y="221"/>
                </a:lnTo>
                <a:lnTo>
                  <a:pt x="161" y="222"/>
                </a:lnTo>
                <a:lnTo>
                  <a:pt x="161" y="222"/>
                </a:lnTo>
                <a:lnTo>
                  <a:pt x="161" y="221"/>
                </a:lnTo>
                <a:lnTo>
                  <a:pt x="160" y="221"/>
                </a:lnTo>
                <a:lnTo>
                  <a:pt x="160" y="221"/>
                </a:lnTo>
                <a:lnTo>
                  <a:pt x="160" y="221"/>
                </a:lnTo>
                <a:lnTo>
                  <a:pt x="160" y="221"/>
                </a:lnTo>
                <a:lnTo>
                  <a:pt x="160" y="221"/>
                </a:lnTo>
                <a:lnTo>
                  <a:pt x="158" y="221"/>
                </a:lnTo>
                <a:lnTo>
                  <a:pt x="158" y="221"/>
                </a:lnTo>
                <a:lnTo>
                  <a:pt x="158" y="221"/>
                </a:lnTo>
                <a:lnTo>
                  <a:pt x="158" y="222"/>
                </a:lnTo>
                <a:lnTo>
                  <a:pt x="157" y="222"/>
                </a:lnTo>
                <a:lnTo>
                  <a:pt x="157" y="222"/>
                </a:lnTo>
                <a:lnTo>
                  <a:pt x="157" y="222"/>
                </a:lnTo>
                <a:lnTo>
                  <a:pt x="155" y="222"/>
                </a:lnTo>
                <a:lnTo>
                  <a:pt x="155" y="222"/>
                </a:lnTo>
                <a:lnTo>
                  <a:pt x="154" y="222"/>
                </a:lnTo>
                <a:lnTo>
                  <a:pt x="154" y="222"/>
                </a:lnTo>
                <a:lnTo>
                  <a:pt x="154" y="222"/>
                </a:lnTo>
                <a:lnTo>
                  <a:pt x="152" y="222"/>
                </a:lnTo>
                <a:lnTo>
                  <a:pt x="152" y="222"/>
                </a:lnTo>
                <a:lnTo>
                  <a:pt x="152" y="222"/>
                </a:lnTo>
                <a:lnTo>
                  <a:pt x="151" y="224"/>
                </a:lnTo>
                <a:lnTo>
                  <a:pt x="151" y="224"/>
                </a:lnTo>
                <a:lnTo>
                  <a:pt x="150" y="222"/>
                </a:lnTo>
                <a:lnTo>
                  <a:pt x="150" y="222"/>
                </a:lnTo>
                <a:lnTo>
                  <a:pt x="150" y="222"/>
                </a:lnTo>
                <a:lnTo>
                  <a:pt x="150" y="222"/>
                </a:lnTo>
                <a:lnTo>
                  <a:pt x="148" y="224"/>
                </a:lnTo>
                <a:lnTo>
                  <a:pt x="147" y="224"/>
                </a:lnTo>
                <a:lnTo>
                  <a:pt x="145" y="224"/>
                </a:lnTo>
                <a:lnTo>
                  <a:pt x="145" y="224"/>
                </a:lnTo>
                <a:lnTo>
                  <a:pt x="145" y="224"/>
                </a:lnTo>
                <a:lnTo>
                  <a:pt x="145" y="224"/>
                </a:lnTo>
                <a:lnTo>
                  <a:pt x="145" y="224"/>
                </a:lnTo>
                <a:lnTo>
                  <a:pt x="145" y="224"/>
                </a:lnTo>
                <a:lnTo>
                  <a:pt x="145" y="224"/>
                </a:lnTo>
                <a:lnTo>
                  <a:pt x="144" y="224"/>
                </a:lnTo>
                <a:lnTo>
                  <a:pt x="144" y="224"/>
                </a:lnTo>
                <a:lnTo>
                  <a:pt x="142" y="224"/>
                </a:lnTo>
                <a:lnTo>
                  <a:pt x="142" y="224"/>
                </a:lnTo>
                <a:lnTo>
                  <a:pt x="141" y="224"/>
                </a:lnTo>
                <a:lnTo>
                  <a:pt x="141" y="224"/>
                </a:lnTo>
                <a:lnTo>
                  <a:pt x="141" y="224"/>
                </a:lnTo>
                <a:lnTo>
                  <a:pt x="140" y="225"/>
                </a:lnTo>
                <a:lnTo>
                  <a:pt x="140" y="225"/>
                </a:lnTo>
                <a:lnTo>
                  <a:pt x="140" y="225"/>
                </a:lnTo>
                <a:lnTo>
                  <a:pt x="140" y="225"/>
                </a:lnTo>
                <a:lnTo>
                  <a:pt x="138" y="225"/>
                </a:lnTo>
                <a:lnTo>
                  <a:pt x="137" y="227"/>
                </a:lnTo>
                <a:lnTo>
                  <a:pt x="137" y="225"/>
                </a:lnTo>
                <a:lnTo>
                  <a:pt x="137" y="225"/>
                </a:lnTo>
                <a:lnTo>
                  <a:pt x="137" y="225"/>
                </a:lnTo>
                <a:lnTo>
                  <a:pt x="135" y="225"/>
                </a:lnTo>
                <a:lnTo>
                  <a:pt x="135" y="225"/>
                </a:lnTo>
                <a:lnTo>
                  <a:pt x="135" y="225"/>
                </a:lnTo>
                <a:lnTo>
                  <a:pt x="135" y="225"/>
                </a:lnTo>
                <a:lnTo>
                  <a:pt x="134" y="225"/>
                </a:lnTo>
                <a:lnTo>
                  <a:pt x="134" y="227"/>
                </a:lnTo>
                <a:lnTo>
                  <a:pt x="134" y="227"/>
                </a:lnTo>
                <a:lnTo>
                  <a:pt x="134" y="227"/>
                </a:lnTo>
                <a:lnTo>
                  <a:pt x="134" y="227"/>
                </a:lnTo>
                <a:lnTo>
                  <a:pt x="134" y="225"/>
                </a:lnTo>
                <a:lnTo>
                  <a:pt x="134" y="225"/>
                </a:lnTo>
                <a:lnTo>
                  <a:pt x="132" y="225"/>
                </a:lnTo>
                <a:lnTo>
                  <a:pt x="132" y="225"/>
                </a:lnTo>
                <a:lnTo>
                  <a:pt x="132" y="227"/>
                </a:lnTo>
                <a:lnTo>
                  <a:pt x="131" y="227"/>
                </a:lnTo>
                <a:lnTo>
                  <a:pt x="131" y="227"/>
                </a:lnTo>
                <a:lnTo>
                  <a:pt x="131" y="227"/>
                </a:lnTo>
                <a:lnTo>
                  <a:pt x="131" y="227"/>
                </a:lnTo>
                <a:lnTo>
                  <a:pt x="131" y="228"/>
                </a:lnTo>
                <a:lnTo>
                  <a:pt x="131" y="228"/>
                </a:lnTo>
                <a:lnTo>
                  <a:pt x="131" y="227"/>
                </a:lnTo>
                <a:lnTo>
                  <a:pt x="131" y="227"/>
                </a:lnTo>
                <a:lnTo>
                  <a:pt x="131" y="227"/>
                </a:lnTo>
                <a:lnTo>
                  <a:pt x="130" y="227"/>
                </a:lnTo>
                <a:lnTo>
                  <a:pt x="130" y="227"/>
                </a:lnTo>
                <a:lnTo>
                  <a:pt x="130" y="227"/>
                </a:lnTo>
                <a:lnTo>
                  <a:pt x="128" y="227"/>
                </a:lnTo>
                <a:lnTo>
                  <a:pt x="128" y="227"/>
                </a:lnTo>
                <a:lnTo>
                  <a:pt x="127" y="227"/>
                </a:lnTo>
                <a:lnTo>
                  <a:pt x="127" y="227"/>
                </a:lnTo>
                <a:lnTo>
                  <a:pt x="127" y="227"/>
                </a:lnTo>
                <a:lnTo>
                  <a:pt x="127" y="227"/>
                </a:lnTo>
                <a:lnTo>
                  <a:pt x="127" y="227"/>
                </a:lnTo>
                <a:lnTo>
                  <a:pt x="127" y="225"/>
                </a:lnTo>
                <a:lnTo>
                  <a:pt x="127" y="225"/>
                </a:lnTo>
                <a:lnTo>
                  <a:pt x="125" y="227"/>
                </a:lnTo>
                <a:lnTo>
                  <a:pt x="125" y="227"/>
                </a:lnTo>
                <a:lnTo>
                  <a:pt x="124" y="228"/>
                </a:lnTo>
                <a:lnTo>
                  <a:pt x="122" y="228"/>
                </a:lnTo>
                <a:lnTo>
                  <a:pt x="122" y="228"/>
                </a:lnTo>
                <a:lnTo>
                  <a:pt x="122" y="227"/>
                </a:lnTo>
                <a:lnTo>
                  <a:pt x="122" y="225"/>
                </a:lnTo>
                <a:lnTo>
                  <a:pt x="122" y="225"/>
                </a:lnTo>
                <a:lnTo>
                  <a:pt x="122" y="225"/>
                </a:lnTo>
                <a:lnTo>
                  <a:pt x="121" y="225"/>
                </a:lnTo>
                <a:lnTo>
                  <a:pt x="121" y="225"/>
                </a:lnTo>
                <a:lnTo>
                  <a:pt x="121" y="225"/>
                </a:lnTo>
                <a:lnTo>
                  <a:pt x="121" y="225"/>
                </a:lnTo>
                <a:lnTo>
                  <a:pt x="121" y="227"/>
                </a:lnTo>
                <a:lnTo>
                  <a:pt x="121" y="227"/>
                </a:lnTo>
                <a:lnTo>
                  <a:pt x="121" y="227"/>
                </a:lnTo>
                <a:lnTo>
                  <a:pt x="122" y="228"/>
                </a:lnTo>
                <a:lnTo>
                  <a:pt x="122" y="228"/>
                </a:lnTo>
                <a:lnTo>
                  <a:pt x="121" y="228"/>
                </a:lnTo>
                <a:lnTo>
                  <a:pt x="121" y="228"/>
                </a:lnTo>
                <a:lnTo>
                  <a:pt x="120" y="227"/>
                </a:lnTo>
                <a:lnTo>
                  <a:pt x="118" y="227"/>
                </a:lnTo>
                <a:lnTo>
                  <a:pt x="118" y="227"/>
                </a:lnTo>
                <a:lnTo>
                  <a:pt x="117" y="227"/>
                </a:lnTo>
                <a:lnTo>
                  <a:pt x="117" y="227"/>
                </a:lnTo>
                <a:lnTo>
                  <a:pt x="117" y="227"/>
                </a:lnTo>
                <a:lnTo>
                  <a:pt x="117" y="227"/>
                </a:lnTo>
                <a:lnTo>
                  <a:pt x="117" y="227"/>
                </a:lnTo>
                <a:lnTo>
                  <a:pt x="115" y="227"/>
                </a:lnTo>
                <a:lnTo>
                  <a:pt x="115" y="227"/>
                </a:lnTo>
                <a:lnTo>
                  <a:pt x="114" y="227"/>
                </a:lnTo>
                <a:lnTo>
                  <a:pt x="114" y="228"/>
                </a:lnTo>
                <a:lnTo>
                  <a:pt x="114" y="228"/>
                </a:lnTo>
                <a:lnTo>
                  <a:pt x="114" y="227"/>
                </a:lnTo>
                <a:lnTo>
                  <a:pt x="115" y="227"/>
                </a:lnTo>
                <a:lnTo>
                  <a:pt x="115" y="227"/>
                </a:lnTo>
                <a:lnTo>
                  <a:pt x="114" y="227"/>
                </a:lnTo>
                <a:lnTo>
                  <a:pt x="114" y="227"/>
                </a:lnTo>
                <a:lnTo>
                  <a:pt x="112" y="227"/>
                </a:lnTo>
                <a:lnTo>
                  <a:pt x="111" y="228"/>
                </a:lnTo>
                <a:lnTo>
                  <a:pt x="111" y="228"/>
                </a:lnTo>
                <a:lnTo>
                  <a:pt x="111" y="228"/>
                </a:lnTo>
                <a:lnTo>
                  <a:pt x="111" y="227"/>
                </a:lnTo>
                <a:lnTo>
                  <a:pt x="111" y="227"/>
                </a:lnTo>
                <a:lnTo>
                  <a:pt x="111" y="225"/>
                </a:lnTo>
                <a:lnTo>
                  <a:pt x="110" y="224"/>
                </a:lnTo>
                <a:lnTo>
                  <a:pt x="110" y="224"/>
                </a:lnTo>
                <a:lnTo>
                  <a:pt x="110" y="224"/>
                </a:lnTo>
                <a:lnTo>
                  <a:pt x="110" y="225"/>
                </a:lnTo>
                <a:lnTo>
                  <a:pt x="108" y="225"/>
                </a:lnTo>
                <a:lnTo>
                  <a:pt x="107" y="227"/>
                </a:lnTo>
                <a:lnTo>
                  <a:pt x="107" y="228"/>
                </a:lnTo>
                <a:lnTo>
                  <a:pt x="107" y="228"/>
                </a:lnTo>
                <a:lnTo>
                  <a:pt x="107" y="228"/>
                </a:lnTo>
                <a:lnTo>
                  <a:pt x="105" y="228"/>
                </a:lnTo>
                <a:lnTo>
                  <a:pt x="105" y="227"/>
                </a:lnTo>
                <a:lnTo>
                  <a:pt x="105" y="227"/>
                </a:lnTo>
                <a:lnTo>
                  <a:pt x="104" y="227"/>
                </a:lnTo>
                <a:lnTo>
                  <a:pt x="104" y="227"/>
                </a:lnTo>
                <a:lnTo>
                  <a:pt x="104" y="228"/>
                </a:lnTo>
                <a:lnTo>
                  <a:pt x="104" y="228"/>
                </a:lnTo>
                <a:lnTo>
                  <a:pt x="104" y="228"/>
                </a:lnTo>
                <a:lnTo>
                  <a:pt x="104" y="227"/>
                </a:lnTo>
                <a:lnTo>
                  <a:pt x="104" y="227"/>
                </a:lnTo>
                <a:lnTo>
                  <a:pt x="104" y="227"/>
                </a:lnTo>
                <a:lnTo>
                  <a:pt x="104" y="227"/>
                </a:lnTo>
                <a:lnTo>
                  <a:pt x="104" y="227"/>
                </a:lnTo>
                <a:lnTo>
                  <a:pt x="104" y="227"/>
                </a:lnTo>
                <a:lnTo>
                  <a:pt x="104" y="227"/>
                </a:lnTo>
                <a:lnTo>
                  <a:pt x="104" y="225"/>
                </a:lnTo>
                <a:lnTo>
                  <a:pt x="104" y="225"/>
                </a:lnTo>
                <a:lnTo>
                  <a:pt x="103" y="225"/>
                </a:lnTo>
                <a:lnTo>
                  <a:pt x="103" y="225"/>
                </a:lnTo>
                <a:lnTo>
                  <a:pt x="103" y="227"/>
                </a:lnTo>
                <a:lnTo>
                  <a:pt x="103" y="227"/>
                </a:lnTo>
                <a:lnTo>
                  <a:pt x="103" y="228"/>
                </a:lnTo>
                <a:lnTo>
                  <a:pt x="101" y="228"/>
                </a:lnTo>
                <a:lnTo>
                  <a:pt x="100" y="228"/>
                </a:lnTo>
                <a:lnTo>
                  <a:pt x="98" y="228"/>
                </a:lnTo>
                <a:lnTo>
                  <a:pt x="98" y="228"/>
                </a:lnTo>
                <a:lnTo>
                  <a:pt x="98" y="227"/>
                </a:lnTo>
                <a:lnTo>
                  <a:pt x="98" y="227"/>
                </a:lnTo>
                <a:lnTo>
                  <a:pt x="98" y="227"/>
                </a:lnTo>
                <a:lnTo>
                  <a:pt x="100" y="227"/>
                </a:lnTo>
                <a:lnTo>
                  <a:pt x="100" y="227"/>
                </a:lnTo>
                <a:lnTo>
                  <a:pt x="100" y="227"/>
                </a:lnTo>
                <a:lnTo>
                  <a:pt x="100" y="227"/>
                </a:lnTo>
                <a:lnTo>
                  <a:pt x="100" y="227"/>
                </a:lnTo>
                <a:lnTo>
                  <a:pt x="100" y="227"/>
                </a:lnTo>
                <a:lnTo>
                  <a:pt x="100" y="227"/>
                </a:lnTo>
                <a:lnTo>
                  <a:pt x="100" y="227"/>
                </a:lnTo>
                <a:lnTo>
                  <a:pt x="100" y="227"/>
                </a:lnTo>
                <a:lnTo>
                  <a:pt x="101" y="227"/>
                </a:lnTo>
                <a:lnTo>
                  <a:pt x="101" y="227"/>
                </a:lnTo>
                <a:lnTo>
                  <a:pt x="101" y="225"/>
                </a:lnTo>
                <a:lnTo>
                  <a:pt x="103" y="227"/>
                </a:lnTo>
                <a:lnTo>
                  <a:pt x="103" y="227"/>
                </a:lnTo>
                <a:lnTo>
                  <a:pt x="103" y="225"/>
                </a:lnTo>
                <a:lnTo>
                  <a:pt x="103" y="224"/>
                </a:lnTo>
                <a:lnTo>
                  <a:pt x="103" y="224"/>
                </a:lnTo>
                <a:lnTo>
                  <a:pt x="103" y="224"/>
                </a:lnTo>
                <a:lnTo>
                  <a:pt x="103" y="222"/>
                </a:lnTo>
                <a:lnTo>
                  <a:pt x="101" y="222"/>
                </a:lnTo>
                <a:lnTo>
                  <a:pt x="100" y="222"/>
                </a:lnTo>
                <a:lnTo>
                  <a:pt x="100" y="222"/>
                </a:lnTo>
                <a:lnTo>
                  <a:pt x="100" y="222"/>
                </a:lnTo>
                <a:lnTo>
                  <a:pt x="100" y="222"/>
                </a:lnTo>
                <a:lnTo>
                  <a:pt x="100" y="222"/>
                </a:lnTo>
                <a:lnTo>
                  <a:pt x="100" y="222"/>
                </a:lnTo>
                <a:lnTo>
                  <a:pt x="100" y="222"/>
                </a:lnTo>
                <a:lnTo>
                  <a:pt x="101" y="224"/>
                </a:lnTo>
                <a:lnTo>
                  <a:pt x="101" y="224"/>
                </a:lnTo>
                <a:lnTo>
                  <a:pt x="101" y="224"/>
                </a:lnTo>
                <a:lnTo>
                  <a:pt x="101" y="224"/>
                </a:lnTo>
                <a:lnTo>
                  <a:pt x="100" y="224"/>
                </a:lnTo>
                <a:lnTo>
                  <a:pt x="100" y="225"/>
                </a:lnTo>
                <a:lnTo>
                  <a:pt x="100" y="225"/>
                </a:lnTo>
                <a:lnTo>
                  <a:pt x="97" y="224"/>
                </a:lnTo>
                <a:lnTo>
                  <a:pt x="97" y="224"/>
                </a:lnTo>
                <a:lnTo>
                  <a:pt x="97" y="224"/>
                </a:lnTo>
                <a:lnTo>
                  <a:pt x="95" y="225"/>
                </a:lnTo>
                <a:lnTo>
                  <a:pt x="95" y="225"/>
                </a:lnTo>
                <a:lnTo>
                  <a:pt x="95" y="224"/>
                </a:lnTo>
                <a:lnTo>
                  <a:pt x="95" y="224"/>
                </a:lnTo>
                <a:lnTo>
                  <a:pt x="95" y="224"/>
                </a:lnTo>
                <a:lnTo>
                  <a:pt x="95" y="224"/>
                </a:lnTo>
                <a:lnTo>
                  <a:pt x="95" y="225"/>
                </a:lnTo>
                <a:lnTo>
                  <a:pt x="94" y="225"/>
                </a:lnTo>
                <a:lnTo>
                  <a:pt x="94" y="227"/>
                </a:lnTo>
                <a:lnTo>
                  <a:pt x="94" y="227"/>
                </a:lnTo>
                <a:lnTo>
                  <a:pt x="94" y="227"/>
                </a:lnTo>
                <a:lnTo>
                  <a:pt x="93" y="225"/>
                </a:lnTo>
                <a:lnTo>
                  <a:pt x="93" y="224"/>
                </a:lnTo>
                <a:lnTo>
                  <a:pt x="93" y="224"/>
                </a:lnTo>
                <a:lnTo>
                  <a:pt x="93" y="224"/>
                </a:lnTo>
                <a:lnTo>
                  <a:pt x="93" y="224"/>
                </a:lnTo>
                <a:lnTo>
                  <a:pt x="94" y="224"/>
                </a:lnTo>
                <a:lnTo>
                  <a:pt x="94" y="224"/>
                </a:lnTo>
                <a:lnTo>
                  <a:pt x="94" y="224"/>
                </a:lnTo>
                <a:lnTo>
                  <a:pt x="94" y="224"/>
                </a:lnTo>
                <a:lnTo>
                  <a:pt x="94" y="224"/>
                </a:lnTo>
                <a:lnTo>
                  <a:pt x="94" y="224"/>
                </a:lnTo>
                <a:lnTo>
                  <a:pt x="94" y="222"/>
                </a:lnTo>
                <a:lnTo>
                  <a:pt x="94" y="222"/>
                </a:lnTo>
                <a:lnTo>
                  <a:pt x="93" y="222"/>
                </a:lnTo>
                <a:lnTo>
                  <a:pt x="93" y="222"/>
                </a:lnTo>
                <a:lnTo>
                  <a:pt x="91" y="221"/>
                </a:lnTo>
                <a:lnTo>
                  <a:pt x="91" y="221"/>
                </a:lnTo>
                <a:lnTo>
                  <a:pt x="91" y="221"/>
                </a:lnTo>
                <a:lnTo>
                  <a:pt x="91" y="219"/>
                </a:lnTo>
                <a:lnTo>
                  <a:pt x="90" y="219"/>
                </a:lnTo>
                <a:lnTo>
                  <a:pt x="90" y="219"/>
                </a:lnTo>
                <a:lnTo>
                  <a:pt x="90" y="219"/>
                </a:lnTo>
                <a:lnTo>
                  <a:pt x="90" y="219"/>
                </a:lnTo>
                <a:lnTo>
                  <a:pt x="90" y="221"/>
                </a:lnTo>
                <a:lnTo>
                  <a:pt x="90" y="222"/>
                </a:lnTo>
                <a:lnTo>
                  <a:pt x="90" y="222"/>
                </a:lnTo>
                <a:lnTo>
                  <a:pt x="91" y="224"/>
                </a:lnTo>
                <a:lnTo>
                  <a:pt x="91" y="224"/>
                </a:lnTo>
                <a:lnTo>
                  <a:pt x="91" y="224"/>
                </a:lnTo>
                <a:lnTo>
                  <a:pt x="91" y="224"/>
                </a:lnTo>
                <a:lnTo>
                  <a:pt x="91" y="224"/>
                </a:lnTo>
                <a:lnTo>
                  <a:pt x="91" y="225"/>
                </a:lnTo>
                <a:lnTo>
                  <a:pt x="91" y="225"/>
                </a:lnTo>
                <a:lnTo>
                  <a:pt x="91" y="227"/>
                </a:lnTo>
                <a:lnTo>
                  <a:pt x="91" y="227"/>
                </a:lnTo>
                <a:lnTo>
                  <a:pt x="91" y="227"/>
                </a:lnTo>
                <a:lnTo>
                  <a:pt x="90" y="227"/>
                </a:lnTo>
                <a:lnTo>
                  <a:pt x="90" y="227"/>
                </a:lnTo>
                <a:lnTo>
                  <a:pt x="88" y="225"/>
                </a:lnTo>
                <a:lnTo>
                  <a:pt x="88" y="225"/>
                </a:lnTo>
                <a:lnTo>
                  <a:pt x="90" y="225"/>
                </a:lnTo>
                <a:lnTo>
                  <a:pt x="90" y="225"/>
                </a:lnTo>
                <a:lnTo>
                  <a:pt x="90" y="225"/>
                </a:lnTo>
                <a:lnTo>
                  <a:pt x="90" y="225"/>
                </a:lnTo>
                <a:lnTo>
                  <a:pt x="90" y="224"/>
                </a:lnTo>
                <a:lnTo>
                  <a:pt x="88" y="224"/>
                </a:lnTo>
                <a:lnTo>
                  <a:pt x="88" y="222"/>
                </a:lnTo>
                <a:lnTo>
                  <a:pt x="88" y="222"/>
                </a:lnTo>
                <a:lnTo>
                  <a:pt x="87" y="224"/>
                </a:lnTo>
                <a:lnTo>
                  <a:pt x="87" y="224"/>
                </a:lnTo>
                <a:lnTo>
                  <a:pt x="87" y="224"/>
                </a:lnTo>
                <a:lnTo>
                  <a:pt x="87" y="224"/>
                </a:lnTo>
                <a:lnTo>
                  <a:pt x="87" y="224"/>
                </a:lnTo>
                <a:lnTo>
                  <a:pt x="87" y="224"/>
                </a:lnTo>
                <a:lnTo>
                  <a:pt x="85" y="224"/>
                </a:lnTo>
                <a:lnTo>
                  <a:pt x="85" y="224"/>
                </a:lnTo>
                <a:lnTo>
                  <a:pt x="85" y="224"/>
                </a:lnTo>
                <a:lnTo>
                  <a:pt x="85" y="224"/>
                </a:lnTo>
                <a:lnTo>
                  <a:pt x="84" y="224"/>
                </a:lnTo>
                <a:lnTo>
                  <a:pt x="84" y="224"/>
                </a:lnTo>
                <a:lnTo>
                  <a:pt x="84" y="222"/>
                </a:lnTo>
                <a:lnTo>
                  <a:pt x="84" y="222"/>
                </a:lnTo>
                <a:lnTo>
                  <a:pt x="85" y="222"/>
                </a:lnTo>
                <a:lnTo>
                  <a:pt x="85" y="221"/>
                </a:lnTo>
                <a:lnTo>
                  <a:pt x="85" y="221"/>
                </a:lnTo>
                <a:lnTo>
                  <a:pt x="85" y="221"/>
                </a:lnTo>
                <a:lnTo>
                  <a:pt x="85" y="221"/>
                </a:lnTo>
                <a:lnTo>
                  <a:pt x="85" y="221"/>
                </a:lnTo>
                <a:lnTo>
                  <a:pt x="85" y="222"/>
                </a:lnTo>
                <a:lnTo>
                  <a:pt x="85" y="222"/>
                </a:lnTo>
                <a:lnTo>
                  <a:pt x="85" y="222"/>
                </a:lnTo>
                <a:lnTo>
                  <a:pt x="87" y="222"/>
                </a:lnTo>
                <a:lnTo>
                  <a:pt x="87" y="221"/>
                </a:lnTo>
                <a:lnTo>
                  <a:pt x="87" y="221"/>
                </a:lnTo>
                <a:lnTo>
                  <a:pt x="87" y="221"/>
                </a:lnTo>
                <a:lnTo>
                  <a:pt x="87" y="219"/>
                </a:lnTo>
                <a:lnTo>
                  <a:pt x="87" y="219"/>
                </a:lnTo>
                <a:lnTo>
                  <a:pt x="87" y="219"/>
                </a:lnTo>
                <a:lnTo>
                  <a:pt x="88" y="219"/>
                </a:lnTo>
                <a:lnTo>
                  <a:pt x="88" y="218"/>
                </a:lnTo>
                <a:lnTo>
                  <a:pt x="88" y="218"/>
                </a:lnTo>
                <a:lnTo>
                  <a:pt x="87" y="218"/>
                </a:lnTo>
                <a:lnTo>
                  <a:pt x="87" y="218"/>
                </a:lnTo>
                <a:lnTo>
                  <a:pt x="87" y="217"/>
                </a:lnTo>
                <a:lnTo>
                  <a:pt x="87" y="217"/>
                </a:lnTo>
                <a:lnTo>
                  <a:pt x="87" y="217"/>
                </a:lnTo>
                <a:lnTo>
                  <a:pt x="87" y="217"/>
                </a:lnTo>
                <a:lnTo>
                  <a:pt x="87" y="215"/>
                </a:lnTo>
                <a:lnTo>
                  <a:pt x="87" y="215"/>
                </a:lnTo>
                <a:lnTo>
                  <a:pt x="87" y="215"/>
                </a:lnTo>
                <a:lnTo>
                  <a:pt x="87" y="214"/>
                </a:lnTo>
                <a:lnTo>
                  <a:pt x="85" y="214"/>
                </a:lnTo>
                <a:lnTo>
                  <a:pt x="84" y="214"/>
                </a:lnTo>
                <a:lnTo>
                  <a:pt x="84" y="214"/>
                </a:lnTo>
                <a:lnTo>
                  <a:pt x="84" y="214"/>
                </a:lnTo>
                <a:lnTo>
                  <a:pt x="84" y="214"/>
                </a:lnTo>
                <a:lnTo>
                  <a:pt x="83" y="214"/>
                </a:lnTo>
                <a:lnTo>
                  <a:pt x="83" y="214"/>
                </a:lnTo>
                <a:lnTo>
                  <a:pt x="83" y="214"/>
                </a:lnTo>
                <a:lnTo>
                  <a:pt x="83" y="214"/>
                </a:lnTo>
                <a:lnTo>
                  <a:pt x="81" y="214"/>
                </a:lnTo>
                <a:lnTo>
                  <a:pt x="81" y="214"/>
                </a:lnTo>
                <a:lnTo>
                  <a:pt x="81" y="215"/>
                </a:lnTo>
                <a:lnTo>
                  <a:pt x="81" y="215"/>
                </a:lnTo>
                <a:lnTo>
                  <a:pt x="81" y="215"/>
                </a:lnTo>
                <a:lnTo>
                  <a:pt x="81" y="215"/>
                </a:lnTo>
                <a:lnTo>
                  <a:pt x="83" y="215"/>
                </a:lnTo>
                <a:lnTo>
                  <a:pt x="83" y="217"/>
                </a:lnTo>
                <a:lnTo>
                  <a:pt x="83" y="217"/>
                </a:lnTo>
                <a:lnTo>
                  <a:pt x="83" y="217"/>
                </a:lnTo>
                <a:lnTo>
                  <a:pt x="83" y="218"/>
                </a:lnTo>
                <a:lnTo>
                  <a:pt x="83" y="218"/>
                </a:lnTo>
                <a:lnTo>
                  <a:pt x="83" y="218"/>
                </a:lnTo>
                <a:lnTo>
                  <a:pt x="83" y="218"/>
                </a:lnTo>
                <a:lnTo>
                  <a:pt x="83" y="218"/>
                </a:lnTo>
                <a:lnTo>
                  <a:pt x="83" y="219"/>
                </a:lnTo>
                <a:lnTo>
                  <a:pt x="83" y="219"/>
                </a:lnTo>
                <a:lnTo>
                  <a:pt x="81" y="218"/>
                </a:lnTo>
                <a:lnTo>
                  <a:pt x="81" y="218"/>
                </a:lnTo>
                <a:lnTo>
                  <a:pt x="81" y="218"/>
                </a:lnTo>
                <a:lnTo>
                  <a:pt x="81" y="218"/>
                </a:lnTo>
                <a:lnTo>
                  <a:pt x="81" y="218"/>
                </a:lnTo>
                <a:lnTo>
                  <a:pt x="80" y="218"/>
                </a:lnTo>
                <a:lnTo>
                  <a:pt x="80" y="218"/>
                </a:lnTo>
                <a:lnTo>
                  <a:pt x="80" y="218"/>
                </a:lnTo>
                <a:lnTo>
                  <a:pt x="78" y="218"/>
                </a:lnTo>
                <a:lnTo>
                  <a:pt x="78" y="218"/>
                </a:lnTo>
                <a:lnTo>
                  <a:pt x="78" y="219"/>
                </a:lnTo>
                <a:lnTo>
                  <a:pt x="78" y="219"/>
                </a:lnTo>
                <a:lnTo>
                  <a:pt x="78" y="219"/>
                </a:lnTo>
                <a:lnTo>
                  <a:pt x="78" y="219"/>
                </a:lnTo>
                <a:lnTo>
                  <a:pt x="77" y="219"/>
                </a:lnTo>
                <a:lnTo>
                  <a:pt x="77" y="221"/>
                </a:lnTo>
                <a:lnTo>
                  <a:pt x="77" y="221"/>
                </a:lnTo>
                <a:lnTo>
                  <a:pt x="78" y="221"/>
                </a:lnTo>
                <a:lnTo>
                  <a:pt x="78" y="221"/>
                </a:lnTo>
                <a:lnTo>
                  <a:pt x="78" y="222"/>
                </a:lnTo>
                <a:lnTo>
                  <a:pt x="78" y="222"/>
                </a:lnTo>
                <a:lnTo>
                  <a:pt x="77" y="221"/>
                </a:lnTo>
                <a:lnTo>
                  <a:pt x="75" y="221"/>
                </a:lnTo>
                <a:lnTo>
                  <a:pt x="75" y="221"/>
                </a:lnTo>
                <a:lnTo>
                  <a:pt x="75" y="222"/>
                </a:lnTo>
                <a:lnTo>
                  <a:pt x="75" y="222"/>
                </a:lnTo>
                <a:lnTo>
                  <a:pt x="74" y="222"/>
                </a:lnTo>
                <a:lnTo>
                  <a:pt x="74" y="222"/>
                </a:lnTo>
                <a:lnTo>
                  <a:pt x="74" y="222"/>
                </a:lnTo>
                <a:lnTo>
                  <a:pt x="74" y="221"/>
                </a:lnTo>
                <a:lnTo>
                  <a:pt x="73" y="221"/>
                </a:lnTo>
                <a:lnTo>
                  <a:pt x="73" y="219"/>
                </a:lnTo>
                <a:lnTo>
                  <a:pt x="71" y="219"/>
                </a:lnTo>
                <a:lnTo>
                  <a:pt x="71" y="219"/>
                </a:lnTo>
                <a:lnTo>
                  <a:pt x="71" y="219"/>
                </a:lnTo>
                <a:lnTo>
                  <a:pt x="70" y="219"/>
                </a:lnTo>
                <a:lnTo>
                  <a:pt x="70" y="219"/>
                </a:lnTo>
                <a:lnTo>
                  <a:pt x="70" y="218"/>
                </a:lnTo>
                <a:lnTo>
                  <a:pt x="70" y="218"/>
                </a:lnTo>
                <a:lnTo>
                  <a:pt x="70" y="218"/>
                </a:lnTo>
                <a:lnTo>
                  <a:pt x="71" y="218"/>
                </a:lnTo>
                <a:lnTo>
                  <a:pt x="73" y="218"/>
                </a:lnTo>
                <a:lnTo>
                  <a:pt x="73" y="218"/>
                </a:lnTo>
                <a:lnTo>
                  <a:pt x="74" y="218"/>
                </a:lnTo>
                <a:lnTo>
                  <a:pt x="74" y="218"/>
                </a:lnTo>
                <a:lnTo>
                  <a:pt x="74" y="218"/>
                </a:lnTo>
                <a:lnTo>
                  <a:pt x="74" y="218"/>
                </a:lnTo>
                <a:lnTo>
                  <a:pt x="75" y="218"/>
                </a:lnTo>
                <a:lnTo>
                  <a:pt x="75" y="218"/>
                </a:lnTo>
                <a:lnTo>
                  <a:pt x="77" y="218"/>
                </a:lnTo>
                <a:lnTo>
                  <a:pt x="77" y="218"/>
                </a:lnTo>
                <a:lnTo>
                  <a:pt x="77" y="218"/>
                </a:lnTo>
                <a:lnTo>
                  <a:pt x="77" y="217"/>
                </a:lnTo>
                <a:lnTo>
                  <a:pt x="77" y="217"/>
                </a:lnTo>
                <a:lnTo>
                  <a:pt x="78" y="217"/>
                </a:lnTo>
                <a:lnTo>
                  <a:pt x="78" y="215"/>
                </a:lnTo>
                <a:lnTo>
                  <a:pt x="78" y="215"/>
                </a:lnTo>
                <a:lnTo>
                  <a:pt x="78" y="215"/>
                </a:lnTo>
                <a:lnTo>
                  <a:pt x="77" y="215"/>
                </a:lnTo>
                <a:lnTo>
                  <a:pt x="77" y="215"/>
                </a:lnTo>
                <a:lnTo>
                  <a:pt x="77" y="214"/>
                </a:lnTo>
                <a:lnTo>
                  <a:pt x="77" y="214"/>
                </a:lnTo>
                <a:lnTo>
                  <a:pt x="75" y="214"/>
                </a:lnTo>
                <a:lnTo>
                  <a:pt x="75" y="214"/>
                </a:lnTo>
                <a:lnTo>
                  <a:pt x="75" y="214"/>
                </a:lnTo>
                <a:lnTo>
                  <a:pt x="74" y="212"/>
                </a:lnTo>
                <a:lnTo>
                  <a:pt x="74" y="212"/>
                </a:lnTo>
                <a:lnTo>
                  <a:pt x="74" y="212"/>
                </a:lnTo>
                <a:lnTo>
                  <a:pt x="74" y="212"/>
                </a:lnTo>
                <a:lnTo>
                  <a:pt x="74" y="212"/>
                </a:lnTo>
                <a:lnTo>
                  <a:pt x="73" y="212"/>
                </a:lnTo>
                <a:lnTo>
                  <a:pt x="73" y="212"/>
                </a:lnTo>
                <a:lnTo>
                  <a:pt x="73" y="212"/>
                </a:lnTo>
                <a:lnTo>
                  <a:pt x="71" y="212"/>
                </a:lnTo>
                <a:lnTo>
                  <a:pt x="73" y="212"/>
                </a:lnTo>
                <a:lnTo>
                  <a:pt x="73" y="212"/>
                </a:lnTo>
                <a:lnTo>
                  <a:pt x="71" y="211"/>
                </a:lnTo>
                <a:lnTo>
                  <a:pt x="71" y="211"/>
                </a:lnTo>
                <a:lnTo>
                  <a:pt x="71" y="211"/>
                </a:lnTo>
                <a:lnTo>
                  <a:pt x="71" y="211"/>
                </a:lnTo>
                <a:lnTo>
                  <a:pt x="70" y="211"/>
                </a:lnTo>
                <a:lnTo>
                  <a:pt x="70" y="211"/>
                </a:lnTo>
                <a:lnTo>
                  <a:pt x="68" y="211"/>
                </a:lnTo>
                <a:lnTo>
                  <a:pt x="65" y="211"/>
                </a:lnTo>
                <a:lnTo>
                  <a:pt x="67" y="212"/>
                </a:lnTo>
                <a:lnTo>
                  <a:pt x="67" y="212"/>
                </a:lnTo>
                <a:lnTo>
                  <a:pt x="67" y="212"/>
                </a:lnTo>
                <a:lnTo>
                  <a:pt x="65" y="214"/>
                </a:lnTo>
                <a:lnTo>
                  <a:pt x="65" y="214"/>
                </a:lnTo>
                <a:lnTo>
                  <a:pt x="65" y="215"/>
                </a:lnTo>
                <a:lnTo>
                  <a:pt x="65" y="215"/>
                </a:lnTo>
                <a:lnTo>
                  <a:pt x="65" y="215"/>
                </a:lnTo>
                <a:lnTo>
                  <a:pt x="64" y="215"/>
                </a:lnTo>
                <a:lnTo>
                  <a:pt x="63" y="215"/>
                </a:lnTo>
                <a:lnTo>
                  <a:pt x="60" y="214"/>
                </a:lnTo>
                <a:lnTo>
                  <a:pt x="58" y="214"/>
                </a:lnTo>
                <a:lnTo>
                  <a:pt x="58" y="214"/>
                </a:lnTo>
                <a:lnTo>
                  <a:pt x="58" y="214"/>
                </a:lnTo>
                <a:lnTo>
                  <a:pt x="58" y="214"/>
                </a:lnTo>
                <a:lnTo>
                  <a:pt x="58" y="214"/>
                </a:lnTo>
                <a:lnTo>
                  <a:pt x="58" y="214"/>
                </a:lnTo>
                <a:lnTo>
                  <a:pt x="58" y="212"/>
                </a:lnTo>
                <a:lnTo>
                  <a:pt x="58" y="212"/>
                </a:lnTo>
                <a:lnTo>
                  <a:pt x="58" y="212"/>
                </a:lnTo>
                <a:lnTo>
                  <a:pt x="58" y="212"/>
                </a:lnTo>
                <a:lnTo>
                  <a:pt x="58" y="214"/>
                </a:lnTo>
                <a:lnTo>
                  <a:pt x="60" y="214"/>
                </a:lnTo>
                <a:lnTo>
                  <a:pt x="60" y="214"/>
                </a:lnTo>
                <a:lnTo>
                  <a:pt x="61" y="214"/>
                </a:lnTo>
                <a:lnTo>
                  <a:pt x="61" y="214"/>
                </a:lnTo>
                <a:lnTo>
                  <a:pt x="61" y="214"/>
                </a:lnTo>
                <a:lnTo>
                  <a:pt x="61" y="212"/>
                </a:lnTo>
                <a:lnTo>
                  <a:pt x="63" y="212"/>
                </a:lnTo>
                <a:lnTo>
                  <a:pt x="63" y="212"/>
                </a:lnTo>
                <a:lnTo>
                  <a:pt x="63" y="211"/>
                </a:lnTo>
                <a:lnTo>
                  <a:pt x="63" y="211"/>
                </a:lnTo>
                <a:lnTo>
                  <a:pt x="61" y="211"/>
                </a:lnTo>
                <a:lnTo>
                  <a:pt x="61" y="211"/>
                </a:lnTo>
                <a:lnTo>
                  <a:pt x="61" y="211"/>
                </a:lnTo>
                <a:lnTo>
                  <a:pt x="61" y="211"/>
                </a:lnTo>
                <a:lnTo>
                  <a:pt x="60" y="212"/>
                </a:lnTo>
                <a:lnTo>
                  <a:pt x="60" y="212"/>
                </a:lnTo>
                <a:lnTo>
                  <a:pt x="60" y="212"/>
                </a:lnTo>
                <a:lnTo>
                  <a:pt x="60" y="212"/>
                </a:lnTo>
                <a:lnTo>
                  <a:pt x="60" y="211"/>
                </a:lnTo>
                <a:lnTo>
                  <a:pt x="60" y="211"/>
                </a:lnTo>
                <a:lnTo>
                  <a:pt x="60" y="210"/>
                </a:lnTo>
                <a:lnTo>
                  <a:pt x="60" y="210"/>
                </a:lnTo>
                <a:lnTo>
                  <a:pt x="60" y="208"/>
                </a:lnTo>
                <a:lnTo>
                  <a:pt x="60" y="208"/>
                </a:lnTo>
                <a:lnTo>
                  <a:pt x="58" y="208"/>
                </a:lnTo>
                <a:lnTo>
                  <a:pt x="58" y="208"/>
                </a:lnTo>
                <a:lnTo>
                  <a:pt x="58" y="208"/>
                </a:lnTo>
                <a:lnTo>
                  <a:pt x="58" y="210"/>
                </a:lnTo>
                <a:lnTo>
                  <a:pt x="58" y="211"/>
                </a:lnTo>
                <a:lnTo>
                  <a:pt x="58" y="211"/>
                </a:lnTo>
                <a:lnTo>
                  <a:pt x="58" y="212"/>
                </a:lnTo>
                <a:lnTo>
                  <a:pt x="58" y="212"/>
                </a:lnTo>
                <a:lnTo>
                  <a:pt x="57" y="211"/>
                </a:lnTo>
                <a:lnTo>
                  <a:pt x="56" y="211"/>
                </a:lnTo>
                <a:lnTo>
                  <a:pt x="56" y="211"/>
                </a:lnTo>
                <a:lnTo>
                  <a:pt x="56" y="211"/>
                </a:lnTo>
                <a:lnTo>
                  <a:pt x="56" y="212"/>
                </a:lnTo>
                <a:lnTo>
                  <a:pt x="56" y="212"/>
                </a:lnTo>
                <a:lnTo>
                  <a:pt x="56" y="212"/>
                </a:lnTo>
                <a:lnTo>
                  <a:pt x="56" y="214"/>
                </a:lnTo>
                <a:lnTo>
                  <a:pt x="56" y="214"/>
                </a:lnTo>
                <a:lnTo>
                  <a:pt x="54" y="214"/>
                </a:lnTo>
                <a:lnTo>
                  <a:pt x="54" y="214"/>
                </a:lnTo>
                <a:lnTo>
                  <a:pt x="56" y="215"/>
                </a:lnTo>
                <a:lnTo>
                  <a:pt x="56" y="215"/>
                </a:lnTo>
                <a:lnTo>
                  <a:pt x="57" y="215"/>
                </a:lnTo>
                <a:lnTo>
                  <a:pt x="57" y="215"/>
                </a:lnTo>
                <a:lnTo>
                  <a:pt x="56" y="215"/>
                </a:lnTo>
                <a:lnTo>
                  <a:pt x="57" y="217"/>
                </a:lnTo>
                <a:lnTo>
                  <a:pt x="57" y="217"/>
                </a:lnTo>
                <a:lnTo>
                  <a:pt x="57" y="217"/>
                </a:lnTo>
                <a:lnTo>
                  <a:pt x="56" y="217"/>
                </a:lnTo>
                <a:lnTo>
                  <a:pt x="56" y="217"/>
                </a:lnTo>
                <a:lnTo>
                  <a:pt x="56" y="217"/>
                </a:lnTo>
                <a:lnTo>
                  <a:pt x="54" y="217"/>
                </a:lnTo>
                <a:lnTo>
                  <a:pt x="54" y="217"/>
                </a:lnTo>
                <a:lnTo>
                  <a:pt x="54" y="215"/>
                </a:lnTo>
                <a:lnTo>
                  <a:pt x="54" y="215"/>
                </a:lnTo>
                <a:lnTo>
                  <a:pt x="54" y="214"/>
                </a:lnTo>
                <a:lnTo>
                  <a:pt x="53" y="212"/>
                </a:lnTo>
                <a:lnTo>
                  <a:pt x="53" y="212"/>
                </a:lnTo>
                <a:lnTo>
                  <a:pt x="53" y="211"/>
                </a:lnTo>
                <a:lnTo>
                  <a:pt x="51" y="211"/>
                </a:lnTo>
                <a:lnTo>
                  <a:pt x="51" y="211"/>
                </a:lnTo>
                <a:lnTo>
                  <a:pt x="51" y="211"/>
                </a:lnTo>
                <a:lnTo>
                  <a:pt x="50" y="211"/>
                </a:lnTo>
                <a:lnTo>
                  <a:pt x="50" y="210"/>
                </a:lnTo>
                <a:lnTo>
                  <a:pt x="50" y="210"/>
                </a:lnTo>
                <a:lnTo>
                  <a:pt x="50" y="210"/>
                </a:lnTo>
                <a:lnTo>
                  <a:pt x="50" y="210"/>
                </a:lnTo>
                <a:lnTo>
                  <a:pt x="50" y="210"/>
                </a:lnTo>
                <a:lnTo>
                  <a:pt x="51" y="210"/>
                </a:lnTo>
                <a:lnTo>
                  <a:pt x="51" y="210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1" y="208"/>
                </a:lnTo>
                <a:lnTo>
                  <a:pt x="51" y="208"/>
                </a:lnTo>
                <a:lnTo>
                  <a:pt x="51" y="208"/>
                </a:lnTo>
                <a:lnTo>
                  <a:pt x="51" y="208"/>
                </a:lnTo>
                <a:lnTo>
                  <a:pt x="50" y="208"/>
                </a:lnTo>
                <a:lnTo>
                  <a:pt x="50" y="207"/>
                </a:lnTo>
                <a:lnTo>
                  <a:pt x="48" y="207"/>
                </a:lnTo>
                <a:lnTo>
                  <a:pt x="48" y="205"/>
                </a:lnTo>
                <a:lnTo>
                  <a:pt x="48" y="205"/>
                </a:lnTo>
                <a:lnTo>
                  <a:pt x="47" y="205"/>
                </a:lnTo>
                <a:lnTo>
                  <a:pt x="47" y="205"/>
                </a:lnTo>
                <a:lnTo>
                  <a:pt x="47" y="207"/>
                </a:lnTo>
                <a:lnTo>
                  <a:pt x="47" y="207"/>
                </a:lnTo>
                <a:lnTo>
                  <a:pt x="46" y="207"/>
                </a:lnTo>
                <a:lnTo>
                  <a:pt x="44" y="207"/>
                </a:lnTo>
                <a:lnTo>
                  <a:pt x="44" y="207"/>
                </a:lnTo>
                <a:lnTo>
                  <a:pt x="43" y="205"/>
                </a:lnTo>
                <a:lnTo>
                  <a:pt x="43" y="205"/>
                </a:lnTo>
                <a:lnTo>
                  <a:pt x="41" y="207"/>
                </a:lnTo>
                <a:lnTo>
                  <a:pt x="41" y="207"/>
                </a:lnTo>
                <a:lnTo>
                  <a:pt x="41" y="208"/>
                </a:lnTo>
                <a:lnTo>
                  <a:pt x="41" y="208"/>
                </a:lnTo>
                <a:lnTo>
                  <a:pt x="40" y="207"/>
                </a:lnTo>
                <a:lnTo>
                  <a:pt x="40" y="207"/>
                </a:lnTo>
                <a:lnTo>
                  <a:pt x="40" y="207"/>
                </a:lnTo>
                <a:lnTo>
                  <a:pt x="40" y="207"/>
                </a:lnTo>
                <a:lnTo>
                  <a:pt x="40" y="207"/>
                </a:lnTo>
                <a:lnTo>
                  <a:pt x="40" y="207"/>
                </a:lnTo>
                <a:lnTo>
                  <a:pt x="40" y="207"/>
                </a:lnTo>
                <a:lnTo>
                  <a:pt x="40" y="207"/>
                </a:lnTo>
                <a:lnTo>
                  <a:pt x="38" y="207"/>
                </a:lnTo>
                <a:lnTo>
                  <a:pt x="38" y="205"/>
                </a:lnTo>
                <a:lnTo>
                  <a:pt x="38" y="205"/>
                </a:lnTo>
                <a:lnTo>
                  <a:pt x="37" y="207"/>
                </a:lnTo>
                <a:lnTo>
                  <a:pt x="37" y="207"/>
                </a:lnTo>
                <a:lnTo>
                  <a:pt x="37" y="208"/>
                </a:lnTo>
                <a:lnTo>
                  <a:pt x="37" y="208"/>
                </a:lnTo>
                <a:lnTo>
                  <a:pt x="37" y="208"/>
                </a:lnTo>
                <a:lnTo>
                  <a:pt x="37" y="208"/>
                </a:lnTo>
                <a:lnTo>
                  <a:pt x="36" y="208"/>
                </a:lnTo>
                <a:lnTo>
                  <a:pt x="36" y="208"/>
                </a:lnTo>
                <a:lnTo>
                  <a:pt x="36" y="208"/>
                </a:lnTo>
                <a:lnTo>
                  <a:pt x="34" y="208"/>
                </a:lnTo>
                <a:lnTo>
                  <a:pt x="34" y="207"/>
                </a:lnTo>
                <a:lnTo>
                  <a:pt x="33" y="207"/>
                </a:lnTo>
                <a:lnTo>
                  <a:pt x="33" y="207"/>
                </a:lnTo>
                <a:lnTo>
                  <a:pt x="34" y="207"/>
                </a:lnTo>
                <a:lnTo>
                  <a:pt x="34" y="205"/>
                </a:lnTo>
                <a:lnTo>
                  <a:pt x="33" y="205"/>
                </a:lnTo>
                <a:lnTo>
                  <a:pt x="31" y="204"/>
                </a:lnTo>
                <a:lnTo>
                  <a:pt x="31" y="204"/>
                </a:lnTo>
                <a:lnTo>
                  <a:pt x="30" y="204"/>
                </a:lnTo>
                <a:lnTo>
                  <a:pt x="28" y="204"/>
                </a:lnTo>
                <a:lnTo>
                  <a:pt x="26" y="204"/>
                </a:lnTo>
                <a:lnTo>
                  <a:pt x="26" y="204"/>
                </a:lnTo>
                <a:lnTo>
                  <a:pt x="26" y="204"/>
                </a:lnTo>
                <a:lnTo>
                  <a:pt x="26" y="204"/>
                </a:lnTo>
                <a:lnTo>
                  <a:pt x="24" y="204"/>
                </a:lnTo>
                <a:lnTo>
                  <a:pt x="24" y="204"/>
                </a:lnTo>
                <a:lnTo>
                  <a:pt x="23" y="204"/>
                </a:lnTo>
                <a:lnTo>
                  <a:pt x="23" y="202"/>
                </a:lnTo>
                <a:lnTo>
                  <a:pt x="23" y="202"/>
                </a:lnTo>
                <a:lnTo>
                  <a:pt x="21" y="202"/>
                </a:lnTo>
                <a:lnTo>
                  <a:pt x="21" y="202"/>
                </a:lnTo>
                <a:lnTo>
                  <a:pt x="20" y="202"/>
                </a:lnTo>
                <a:lnTo>
                  <a:pt x="20" y="202"/>
                </a:lnTo>
                <a:lnTo>
                  <a:pt x="20" y="202"/>
                </a:lnTo>
                <a:lnTo>
                  <a:pt x="20" y="202"/>
                </a:lnTo>
                <a:lnTo>
                  <a:pt x="20" y="202"/>
                </a:lnTo>
                <a:lnTo>
                  <a:pt x="20" y="202"/>
                </a:lnTo>
                <a:lnTo>
                  <a:pt x="20" y="202"/>
                </a:lnTo>
                <a:lnTo>
                  <a:pt x="20" y="201"/>
                </a:lnTo>
                <a:lnTo>
                  <a:pt x="18" y="201"/>
                </a:lnTo>
                <a:lnTo>
                  <a:pt x="18" y="201"/>
                </a:lnTo>
                <a:lnTo>
                  <a:pt x="18" y="200"/>
                </a:lnTo>
                <a:lnTo>
                  <a:pt x="18" y="200"/>
                </a:lnTo>
                <a:lnTo>
                  <a:pt x="17" y="198"/>
                </a:lnTo>
                <a:lnTo>
                  <a:pt x="17" y="198"/>
                </a:lnTo>
                <a:lnTo>
                  <a:pt x="18" y="198"/>
                </a:lnTo>
                <a:lnTo>
                  <a:pt x="18" y="197"/>
                </a:lnTo>
                <a:lnTo>
                  <a:pt x="18" y="197"/>
                </a:lnTo>
                <a:lnTo>
                  <a:pt x="18" y="197"/>
                </a:lnTo>
                <a:lnTo>
                  <a:pt x="18" y="198"/>
                </a:lnTo>
                <a:lnTo>
                  <a:pt x="18" y="198"/>
                </a:lnTo>
                <a:lnTo>
                  <a:pt x="20" y="200"/>
                </a:lnTo>
                <a:lnTo>
                  <a:pt x="20" y="201"/>
                </a:lnTo>
                <a:lnTo>
                  <a:pt x="20" y="201"/>
                </a:lnTo>
                <a:lnTo>
                  <a:pt x="23" y="200"/>
                </a:lnTo>
                <a:lnTo>
                  <a:pt x="23" y="200"/>
                </a:lnTo>
                <a:lnTo>
                  <a:pt x="24" y="198"/>
                </a:lnTo>
                <a:lnTo>
                  <a:pt x="24" y="198"/>
                </a:lnTo>
                <a:lnTo>
                  <a:pt x="24" y="198"/>
                </a:lnTo>
                <a:lnTo>
                  <a:pt x="24" y="198"/>
                </a:lnTo>
                <a:lnTo>
                  <a:pt x="23" y="197"/>
                </a:lnTo>
                <a:lnTo>
                  <a:pt x="23" y="195"/>
                </a:lnTo>
                <a:lnTo>
                  <a:pt x="23" y="195"/>
                </a:lnTo>
                <a:lnTo>
                  <a:pt x="23" y="195"/>
                </a:lnTo>
                <a:lnTo>
                  <a:pt x="24" y="194"/>
                </a:lnTo>
                <a:lnTo>
                  <a:pt x="24" y="194"/>
                </a:lnTo>
                <a:lnTo>
                  <a:pt x="24" y="195"/>
                </a:lnTo>
                <a:lnTo>
                  <a:pt x="26" y="195"/>
                </a:lnTo>
                <a:lnTo>
                  <a:pt x="26" y="195"/>
                </a:lnTo>
                <a:lnTo>
                  <a:pt x="26" y="197"/>
                </a:lnTo>
                <a:lnTo>
                  <a:pt x="27" y="197"/>
                </a:lnTo>
                <a:lnTo>
                  <a:pt x="27" y="197"/>
                </a:lnTo>
                <a:lnTo>
                  <a:pt x="27" y="197"/>
                </a:lnTo>
                <a:lnTo>
                  <a:pt x="27" y="197"/>
                </a:lnTo>
                <a:lnTo>
                  <a:pt x="27" y="195"/>
                </a:lnTo>
                <a:lnTo>
                  <a:pt x="27" y="195"/>
                </a:lnTo>
                <a:lnTo>
                  <a:pt x="27" y="195"/>
                </a:lnTo>
                <a:lnTo>
                  <a:pt x="27" y="194"/>
                </a:lnTo>
                <a:lnTo>
                  <a:pt x="27" y="194"/>
                </a:lnTo>
                <a:lnTo>
                  <a:pt x="28" y="194"/>
                </a:lnTo>
                <a:lnTo>
                  <a:pt x="27" y="195"/>
                </a:lnTo>
                <a:lnTo>
                  <a:pt x="28" y="197"/>
                </a:lnTo>
                <a:lnTo>
                  <a:pt x="28" y="197"/>
                </a:lnTo>
                <a:lnTo>
                  <a:pt x="28" y="197"/>
                </a:lnTo>
                <a:lnTo>
                  <a:pt x="28" y="197"/>
                </a:lnTo>
                <a:lnTo>
                  <a:pt x="28" y="198"/>
                </a:lnTo>
                <a:lnTo>
                  <a:pt x="28" y="198"/>
                </a:lnTo>
                <a:lnTo>
                  <a:pt x="30" y="198"/>
                </a:lnTo>
                <a:lnTo>
                  <a:pt x="31" y="200"/>
                </a:lnTo>
                <a:lnTo>
                  <a:pt x="31" y="200"/>
                </a:lnTo>
                <a:lnTo>
                  <a:pt x="31" y="200"/>
                </a:lnTo>
                <a:lnTo>
                  <a:pt x="31" y="200"/>
                </a:lnTo>
                <a:lnTo>
                  <a:pt x="31" y="200"/>
                </a:lnTo>
                <a:lnTo>
                  <a:pt x="33" y="200"/>
                </a:lnTo>
                <a:lnTo>
                  <a:pt x="33" y="200"/>
                </a:lnTo>
                <a:lnTo>
                  <a:pt x="33" y="200"/>
                </a:lnTo>
                <a:lnTo>
                  <a:pt x="34" y="200"/>
                </a:lnTo>
                <a:lnTo>
                  <a:pt x="36" y="200"/>
                </a:lnTo>
                <a:lnTo>
                  <a:pt x="36" y="200"/>
                </a:lnTo>
                <a:lnTo>
                  <a:pt x="36" y="200"/>
                </a:lnTo>
                <a:lnTo>
                  <a:pt x="36" y="200"/>
                </a:lnTo>
                <a:lnTo>
                  <a:pt x="36" y="201"/>
                </a:lnTo>
                <a:lnTo>
                  <a:pt x="36" y="202"/>
                </a:lnTo>
                <a:lnTo>
                  <a:pt x="36" y="202"/>
                </a:lnTo>
                <a:lnTo>
                  <a:pt x="37" y="202"/>
                </a:lnTo>
                <a:lnTo>
                  <a:pt x="37" y="202"/>
                </a:lnTo>
                <a:lnTo>
                  <a:pt x="38" y="201"/>
                </a:lnTo>
                <a:lnTo>
                  <a:pt x="38" y="201"/>
                </a:lnTo>
                <a:lnTo>
                  <a:pt x="38" y="201"/>
                </a:lnTo>
                <a:lnTo>
                  <a:pt x="38" y="201"/>
                </a:lnTo>
                <a:lnTo>
                  <a:pt x="38" y="201"/>
                </a:lnTo>
                <a:lnTo>
                  <a:pt x="37" y="201"/>
                </a:lnTo>
                <a:lnTo>
                  <a:pt x="37" y="201"/>
                </a:lnTo>
                <a:lnTo>
                  <a:pt x="38" y="200"/>
                </a:lnTo>
                <a:lnTo>
                  <a:pt x="40" y="200"/>
                </a:lnTo>
                <a:lnTo>
                  <a:pt x="41" y="200"/>
                </a:lnTo>
                <a:lnTo>
                  <a:pt x="43" y="201"/>
                </a:lnTo>
                <a:lnTo>
                  <a:pt x="43" y="201"/>
                </a:lnTo>
                <a:lnTo>
                  <a:pt x="44" y="201"/>
                </a:lnTo>
                <a:lnTo>
                  <a:pt x="44" y="201"/>
                </a:lnTo>
                <a:lnTo>
                  <a:pt x="44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4" y="201"/>
                </a:lnTo>
                <a:lnTo>
                  <a:pt x="44" y="201"/>
                </a:lnTo>
                <a:lnTo>
                  <a:pt x="44" y="201"/>
                </a:lnTo>
                <a:lnTo>
                  <a:pt x="44" y="201"/>
                </a:lnTo>
                <a:lnTo>
                  <a:pt x="46" y="201"/>
                </a:lnTo>
                <a:lnTo>
                  <a:pt x="46" y="200"/>
                </a:lnTo>
                <a:lnTo>
                  <a:pt x="47" y="200"/>
                </a:lnTo>
                <a:lnTo>
                  <a:pt x="47" y="200"/>
                </a:lnTo>
                <a:lnTo>
                  <a:pt x="46" y="200"/>
                </a:lnTo>
                <a:lnTo>
                  <a:pt x="46" y="200"/>
                </a:lnTo>
                <a:lnTo>
                  <a:pt x="46" y="200"/>
                </a:lnTo>
                <a:lnTo>
                  <a:pt x="46" y="200"/>
                </a:lnTo>
                <a:lnTo>
                  <a:pt x="46" y="200"/>
                </a:lnTo>
                <a:lnTo>
                  <a:pt x="44" y="200"/>
                </a:lnTo>
                <a:lnTo>
                  <a:pt x="44" y="200"/>
                </a:lnTo>
                <a:lnTo>
                  <a:pt x="44" y="200"/>
                </a:lnTo>
                <a:lnTo>
                  <a:pt x="44" y="200"/>
                </a:lnTo>
                <a:lnTo>
                  <a:pt x="43" y="200"/>
                </a:lnTo>
                <a:lnTo>
                  <a:pt x="41" y="200"/>
                </a:lnTo>
                <a:lnTo>
                  <a:pt x="41" y="198"/>
                </a:lnTo>
                <a:lnTo>
                  <a:pt x="40" y="198"/>
                </a:lnTo>
                <a:lnTo>
                  <a:pt x="40" y="197"/>
                </a:lnTo>
                <a:lnTo>
                  <a:pt x="40" y="197"/>
                </a:lnTo>
                <a:lnTo>
                  <a:pt x="38" y="197"/>
                </a:lnTo>
                <a:lnTo>
                  <a:pt x="37" y="197"/>
                </a:lnTo>
                <a:lnTo>
                  <a:pt x="36" y="197"/>
                </a:lnTo>
                <a:lnTo>
                  <a:pt x="34" y="197"/>
                </a:lnTo>
                <a:lnTo>
                  <a:pt x="34" y="197"/>
                </a:lnTo>
                <a:lnTo>
                  <a:pt x="34" y="194"/>
                </a:lnTo>
                <a:lnTo>
                  <a:pt x="33" y="192"/>
                </a:lnTo>
                <a:lnTo>
                  <a:pt x="33" y="192"/>
                </a:lnTo>
                <a:lnTo>
                  <a:pt x="34" y="192"/>
                </a:lnTo>
                <a:lnTo>
                  <a:pt x="36" y="194"/>
                </a:lnTo>
                <a:lnTo>
                  <a:pt x="36" y="194"/>
                </a:lnTo>
                <a:lnTo>
                  <a:pt x="36" y="194"/>
                </a:lnTo>
                <a:lnTo>
                  <a:pt x="36" y="194"/>
                </a:lnTo>
                <a:lnTo>
                  <a:pt x="36" y="194"/>
                </a:lnTo>
                <a:lnTo>
                  <a:pt x="36" y="194"/>
                </a:lnTo>
                <a:lnTo>
                  <a:pt x="36" y="194"/>
                </a:lnTo>
                <a:lnTo>
                  <a:pt x="36" y="194"/>
                </a:lnTo>
                <a:lnTo>
                  <a:pt x="36" y="195"/>
                </a:lnTo>
                <a:lnTo>
                  <a:pt x="36" y="195"/>
                </a:lnTo>
                <a:lnTo>
                  <a:pt x="37" y="195"/>
                </a:lnTo>
                <a:lnTo>
                  <a:pt x="37" y="197"/>
                </a:lnTo>
                <a:lnTo>
                  <a:pt x="37" y="197"/>
                </a:lnTo>
                <a:lnTo>
                  <a:pt x="38" y="197"/>
                </a:lnTo>
                <a:lnTo>
                  <a:pt x="40" y="197"/>
                </a:lnTo>
                <a:lnTo>
                  <a:pt x="41" y="197"/>
                </a:lnTo>
                <a:lnTo>
                  <a:pt x="41" y="197"/>
                </a:lnTo>
                <a:lnTo>
                  <a:pt x="43" y="195"/>
                </a:lnTo>
                <a:lnTo>
                  <a:pt x="43" y="195"/>
                </a:lnTo>
                <a:lnTo>
                  <a:pt x="41" y="195"/>
                </a:lnTo>
                <a:lnTo>
                  <a:pt x="41" y="195"/>
                </a:lnTo>
                <a:lnTo>
                  <a:pt x="40" y="195"/>
                </a:lnTo>
                <a:lnTo>
                  <a:pt x="40" y="195"/>
                </a:lnTo>
                <a:lnTo>
                  <a:pt x="40" y="195"/>
                </a:lnTo>
                <a:lnTo>
                  <a:pt x="40" y="195"/>
                </a:lnTo>
                <a:lnTo>
                  <a:pt x="40" y="195"/>
                </a:lnTo>
                <a:lnTo>
                  <a:pt x="41" y="195"/>
                </a:lnTo>
                <a:lnTo>
                  <a:pt x="41" y="195"/>
                </a:lnTo>
                <a:lnTo>
                  <a:pt x="41" y="195"/>
                </a:lnTo>
                <a:lnTo>
                  <a:pt x="41" y="195"/>
                </a:lnTo>
                <a:lnTo>
                  <a:pt x="43" y="194"/>
                </a:lnTo>
                <a:lnTo>
                  <a:pt x="43" y="194"/>
                </a:lnTo>
                <a:lnTo>
                  <a:pt x="41" y="194"/>
                </a:lnTo>
                <a:lnTo>
                  <a:pt x="41" y="192"/>
                </a:lnTo>
                <a:lnTo>
                  <a:pt x="40" y="192"/>
                </a:lnTo>
                <a:lnTo>
                  <a:pt x="40" y="194"/>
                </a:lnTo>
                <a:lnTo>
                  <a:pt x="40" y="194"/>
                </a:lnTo>
                <a:lnTo>
                  <a:pt x="40" y="194"/>
                </a:lnTo>
                <a:lnTo>
                  <a:pt x="38" y="192"/>
                </a:lnTo>
                <a:lnTo>
                  <a:pt x="38" y="192"/>
                </a:lnTo>
                <a:lnTo>
                  <a:pt x="36" y="192"/>
                </a:lnTo>
                <a:lnTo>
                  <a:pt x="36" y="191"/>
                </a:lnTo>
                <a:lnTo>
                  <a:pt x="36" y="191"/>
                </a:lnTo>
                <a:lnTo>
                  <a:pt x="37" y="191"/>
                </a:lnTo>
                <a:lnTo>
                  <a:pt x="38" y="191"/>
                </a:lnTo>
                <a:lnTo>
                  <a:pt x="38" y="191"/>
                </a:lnTo>
                <a:lnTo>
                  <a:pt x="38" y="191"/>
                </a:lnTo>
                <a:lnTo>
                  <a:pt x="38" y="191"/>
                </a:lnTo>
                <a:lnTo>
                  <a:pt x="38" y="190"/>
                </a:lnTo>
                <a:lnTo>
                  <a:pt x="38" y="190"/>
                </a:lnTo>
                <a:lnTo>
                  <a:pt x="38" y="190"/>
                </a:lnTo>
                <a:lnTo>
                  <a:pt x="40" y="190"/>
                </a:lnTo>
                <a:lnTo>
                  <a:pt x="40" y="190"/>
                </a:lnTo>
                <a:lnTo>
                  <a:pt x="41" y="190"/>
                </a:lnTo>
                <a:lnTo>
                  <a:pt x="41" y="190"/>
                </a:lnTo>
                <a:lnTo>
                  <a:pt x="41" y="191"/>
                </a:lnTo>
                <a:lnTo>
                  <a:pt x="43" y="191"/>
                </a:lnTo>
                <a:lnTo>
                  <a:pt x="44" y="192"/>
                </a:lnTo>
                <a:lnTo>
                  <a:pt x="44" y="192"/>
                </a:lnTo>
                <a:lnTo>
                  <a:pt x="44" y="191"/>
                </a:lnTo>
                <a:lnTo>
                  <a:pt x="44" y="191"/>
                </a:lnTo>
                <a:lnTo>
                  <a:pt x="46" y="192"/>
                </a:lnTo>
                <a:lnTo>
                  <a:pt x="46" y="192"/>
                </a:lnTo>
                <a:lnTo>
                  <a:pt x="47" y="192"/>
                </a:lnTo>
                <a:lnTo>
                  <a:pt x="47" y="192"/>
                </a:lnTo>
                <a:lnTo>
                  <a:pt x="47" y="192"/>
                </a:lnTo>
                <a:lnTo>
                  <a:pt x="48" y="192"/>
                </a:lnTo>
                <a:lnTo>
                  <a:pt x="48" y="192"/>
                </a:lnTo>
                <a:lnTo>
                  <a:pt x="50" y="192"/>
                </a:lnTo>
                <a:lnTo>
                  <a:pt x="50" y="192"/>
                </a:lnTo>
                <a:lnTo>
                  <a:pt x="50" y="194"/>
                </a:lnTo>
                <a:lnTo>
                  <a:pt x="50" y="194"/>
                </a:lnTo>
                <a:lnTo>
                  <a:pt x="51" y="194"/>
                </a:lnTo>
                <a:lnTo>
                  <a:pt x="51" y="194"/>
                </a:lnTo>
                <a:lnTo>
                  <a:pt x="51" y="192"/>
                </a:lnTo>
                <a:lnTo>
                  <a:pt x="51" y="192"/>
                </a:lnTo>
                <a:lnTo>
                  <a:pt x="53" y="192"/>
                </a:lnTo>
                <a:lnTo>
                  <a:pt x="53" y="192"/>
                </a:lnTo>
                <a:lnTo>
                  <a:pt x="54" y="192"/>
                </a:lnTo>
                <a:lnTo>
                  <a:pt x="56" y="192"/>
                </a:lnTo>
                <a:lnTo>
                  <a:pt x="56" y="192"/>
                </a:lnTo>
                <a:lnTo>
                  <a:pt x="57" y="192"/>
                </a:lnTo>
                <a:lnTo>
                  <a:pt x="57" y="194"/>
                </a:lnTo>
                <a:lnTo>
                  <a:pt x="57" y="194"/>
                </a:lnTo>
                <a:lnTo>
                  <a:pt x="58" y="194"/>
                </a:lnTo>
                <a:lnTo>
                  <a:pt x="58" y="194"/>
                </a:lnTo>
                <a:lnTo>
                  <a:pt x="58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1" y="194"/>
                </a:lnTo>
                <a:lnTo>
                  <a:pt x="61" y="192"/>
                </a:lnTo>
                <a:lnTo>
                  <a:pt x="61" y="192"/>
                </a:lnTo>
                <a:lnTo>
                  <a:pt x="61" y="192"/>
                </a:lnTo>
                <a:lnTo>
                  <a:pt x="61" y="192"/>
                </a:lnTo>
                <a:lnTo>
                  <a:pt x="61" y="191"/>
                </a:lnTo>
                <a:lnTo>
                  <a:pt x="61" y="191"/>
                </a:lnTo>
                <a:lnTo>
                  <a:pt x="63" y="192"/>
                </a:lnTo>
                <a:lnTo>
                  <a:pt x="63" y="192"/>
                </a:lnTo>
                <a:lnTo>
                  <a:pt x="63" y="192"/>
                </a:lnTo>
                <a:lnTo>
                  <a:pt x="63" y="192"/>
                </a:lnTo>
                <a:lnTo>
                  <a:pt x="64" y="192"/>
                </a:lnTo>
                <a:lnTo>
                  <a:pt x="64" y="192"/>
                </a:lnTo>
                <a:lnTo>
                  <a:pt x="65" y="192"/>
                </a:lnTo>
                <a:lnTo>
                  <a:pt x="65" y="192"/>
                </a:lnTo>
                <a:lnTo>
                  <a:pt x="65" y="192"/>
                </a:lnTo>
                <a:lnTo>
                  <a:pt x="67" y="194"/>
                </a:lnTo>
                <a:lnTo>
                  <a:pt x="67" y="194"/>
                </a:lnTo>
                <a:lnTo>
                  <a:pt x="67" y="194"/>
                </a:lnTo>
                <a:lnTo>
                  <a:pt x="68" y="194"/>
                </a:lnTo>
                <a:lnTo>
                  <a:pt x="68" y="192"/>
                </a:lnTo>
                <a:lnTo>
                  <a:pt x="68" y="192"/>
                </a:lnTo>
                <a:lnTo>
                  <a:pt x="68" y="192"/>
                </a:lnTo>
                <a:lnTo>
                  <a:pt x="68" y="192"/>
                </a:lnTo>
                <a:lnTo>
                  <a:pt x="68" y="191"/>
                </a:lnTo>
                <a:lnTo>
                  <a:pt x="68" y="191"/>
                </a:lnTo>
                <a:lnTo>
                  <a:pt x="67" y="191"/>
                </a:lnTo>
                <a:lnTo>
                  <a:pt x="67" y="191"/>
                </a:lnTo>
                <a:lnTo>
                  <a:pt x="67" y="191"/>
                </a:lnTo>
                <a:lnTo>
                  <a:pt x="67" y="191"/>
                </a:lnTo>
                <a:lnTo>
                  <a:pt x="67" y="190"/>
                </a:lnTo>
                <a:lnTo>
                  <a:pt x="67" y="190"/>
                </a:lnTo>
                <a:lnTo>
                  <a:pt x="67" y="191"/>
                </a:lnTo>
                <a:lnTo>
                  <a:pt x="68" y="191"/>
                </a:lnTo>
                <a:lnTo>
                  <a:pt x="70" y="191"/>
                </a:lnTo>
                <a:lnTo>
                  <a:pt x="70" y="192"/>
                </a:lnTo>
                <a:lnTo>
                  <a:pt x="70" y="192"/>
                </a:lnTo>
                <a:lnTo>
                  <a:pt x="71" y="192"/>
                </a:lnTo>
                <a:lnTo>
                  <a:pt x="71" y="191"/>
                </a:lnTo>
                <a:lnTo>
                  <a:pt x="71" y="191"/>
                </a:lnTo>
                <a:lnTo>
                  <a:pt x="71" y="191"/>
                </a:lnTo>
                <a:lnTo>
                  <a:pt x="73" y="191"/>
                </a:lnTo>
                <a:lnTo>
                  <a:pt x="71" y="191"/>
                </a:lnTo>
                <a:lnTo>
                  <a:pt x="73" y="192"/>
                </a:lnTo>
                <a:lnTo>
                  <a:pt x="73" y="192"/>
                </a:lnTo>
                <a:lnTo>
                  <a:pt x="73" y="192"/>
                </a:lnTo>
                <a:lnTo>
                  <a:pt x="73" y="192"/>
                </a:lnTo>
                <a:lnTo>
                  <a:pt x="74" y="192"/>
                </a:lnTo>
                <a:lnTo>
                  <a:pt x="74" y="192"/>
                </a:lnTo>
                <a:lnTo>
                  <a:pt x="74" y="192"/>
                </a:lnTo>
                <a:lnTo>
                  <a:pt x="75" y="192"/>
                </a:lnTo>
                <a:lnTo>
                  <a:pt x="75" y="192"/>
                </a:lnTo>
                <a:lnTo>
                  <a:pt x="75" y="192"/>
                </a:lnTo>
                <a:lnTo>
                  <a:pt x="78" y="192"/>
                </a:lnTo>
                <a:lnTo>
                  <a:pt x="81" y="192"/>
                </a:lnTo>
                <a:lnTo>
                  <a:pt x="83" y="191"/>
                </a:lnTo>
                <a:lnTo>
                  <a:pt x="83" y="190"/>
                </a:lnTo>
                <a:lnTo>
                  <a:pt x="83" y="190"/>
                </a:lnTo>
                <a:lnTo>
                  <a:pt x="84" y="190"/>
                </a:lnTo>
                <a:lnTo>
                  <a:pt x="84" y="190"/>
                </a:lnTo>
                <a:lnTo>
                  <a:pt x="84" y="190"/>
                </a:lnTo>
                <a:lnTo>
                  <a:pt x="85" y="191"/>
                </a:lnTo>
                <a:lnTo>
                  <a:pt x="85" y="191"/>
                </a:lnTo>
                <a:lnTo>
                  <a:pt x="85" y="191"/>
                </a:lnTo>
                <a:lnTo>
                  <a:pt x="87" y="191"/>
                </a:lnTo>
                <a:lnTo>
                  <a:pt x="87" y="190"/>
                </a:lnTo>
                <a:lnTo>
                  <a:pt x="87" y="190"/>
                </a:lnTo>
                <a:lnTo>
                  <a:pt x="90" y="190"/>
                </a:lnTo>
                <a:lnTo>
                  <a:pt x="91" y="190"/>
                </a:lnTo>
                <a:lnTo>
                  <a:pt x="91" y="190"/>
                </a:lnTo>
                <a:lnTo>
                  <a:pt x="91" y="190"/>
                </a:lnTo>
                <a:lnTo>
                  <a:pt x="93" y="190"/>
                </a:lnTo>
                <a:lnTo>
                  <a:pt x="93" y="190"/>
                </a:lnTo>
                <a:lnTo>
                  <a:pt x="93" y="188"/>
                </a:lnTo>
                <a:lnTo>
                  <a:pt x="93" y="188"/>
                </a:lnTo>
                <a:lnTo>
                  <a:pt x="93" y="187"/>
                </a:lnTo>
                <a:lnTo>
                  <a:pt x="93" y="185"/>
                </a:lnTo>
                <a:lnTo>
                  <a:pt x="93" y="185"/>
                </a:lnTo>
                <a:lnTo>
                  <a:pt x="93" y="185"/>
                </a:lnTo>
                <a:lnTo>
                  <a:pt x="94" y="185"/>
                </a:lnTo>
                <a:lnTo>
                  <a:pt x="94" y="185"/>
                </a:lnTo>
                <a:lnTo>
                  <a:pt x="94" y="184"/>
                </a:lnTo>
                <a:lnTo>
                  <a:pt x="93" y="184"/>
                </a:lnTo>
                <a:lnTo>
                  <a:pt x="91" y="182"/>
                </a:lnTo>
                <a:lnTo>
                  <a:pt x="91" y="182"/>
                </a:lnTo>
                <a:lnTo>
                  <a:pt x="91" y="182"/>
                </a:lnTo>
                <a:lnTo>
                  <a:pt x="90" y="182"/>
                </a:lnTo>
                <a:lnTo>
                  <a:pt x="90" y="182"/>
                </a:lnTo>
                <a:lnTo>
                  <a:pt x="88" y="182"/>
                </a:lnTo>
                <a:lnTo>
                  <a:pt x="90" y="184"/>
                </a:lnTo>
                <a:lnTo>
                  <a:pt x="90" y="184"/>
                </a:lnTo>
                <a:lnTo>
                  <a:pt x="90" y="184"/>
                </a:lnTo>
                <a:lnTo>
                  <a:pt x="90" y="185"/>
                </a:lnTo>
                <a:lnTo>
                  <a:pt x="90" y="185"/>
                </a:lnTo>
                <a:lnTo>
                  <a:pt x="90" y="185"/>
                </a:lnTo>
                <a:lnTo>
                  <a:pt x="90" y="185"/>
                </a:lnTo>
                <a:lnTo>
                  <a:pt x="90" y="187"/>
                </a:lnTo>
                <a:lnTo>
                  <a:pt x="91" y="187"/>
                </a:lnTo>
                <a:lnTo>
                  <a:pt x="91" y="187"/>
                </a:lnTo>
                <a:lnTo>
                  <a:pt x="90" y="187"/>
                </a:lnTo>
                <a:lnTo>
                  <a:pt x="90" y="187"/>
                </a:lnTo>
                <a:lnTo>
                  <a:pt x="88" y="188"/>
                </a:lnTo>
                <a:lnTo>
                  <a:pt x="88" y="187"/>
                </a:lnTo>
                <a:lnTo>
                  <a:pt x="87" y="188"/>
                </a:lnTo>
                <a:lnTo>
                  <a:pt x="87" y="188"/>
                </a:lnTo>
                <a:lnTo>
                  <a:pt x="87" y="187"/>
                </a:lnTo>
                <a:lnTo>
                  <a:pt x="87" y="187"/>
                </a:lnTo>
                <a:lnTo>
                  <a:pt x="85" y="187"/>
                </a:lnTo>
                <a:lnTo>
                  <a:pt x="85" y="187"/>
                </a:lnTo>
                <a:lnTo>
                  <a:pt x="85" y="187"/>
                </a:lnTo>
                <a:lnTo>
                  <a:pt x="85" y="185"/>
                </a:lnTo>
                <a:lnTo>
                  <a:pt x="85" y="184"/>
                </a:lnTo>
                <a:lnTo>
                  <a:pt x="84" y="184"/>
                </a:lnTo>
                <a:lnTo>
                  <a:pt x="84" y="184"/>
                </a:lnTo>
                <a:lnTo>
                  <a:pt x="84" y="184"/>
                </a:lnTo>
                <a:lnTo>
                  <a:pt x="84" y="185"/>
                </a:lnTo>
                <a:lnTo>
                  <a:pt x="84" y="185"/>
                </a:lnTo>
                <a:lnTo>
                  <a:pt x="84" y="185"/>
                </a:lnTo>
                <a:lnTo>
                  <a:pt x="83" y="184"/>
                </a:lnTo>
                <a:lnTo>
                  <a:pt x="81" y="185"/>
                </a:lnTo>
                <a:lnTo>
                  <a:pt x="81" y="185"/>
                </a:lnTo>
                <a:lnTo>
                  <a:pt x="81" y="185"/>
                </a:lnTo>
                <a:lnTo>
                  <a:pt x="81" y="185"/>
                </a:lnTo>
                <a:lnTo>
                  <a:pt x="81" y="184"/>
                </a:lnTo>
                <a:lnTo>
                  <a:pt x="81" y="184"/>
                </a:lnTo>
                <a:lnTo>
                  <a:pt x="81" y="184"/>
                </a:lnTo>
                <a:lnTo>
                  <a:pt x="81" y="184"/>
                </a:lnTo>
                <a:lnTo>
                  <a:pt x="81" y="184"/>
                </a:lnTo>
                <a:lnTo>
                  <a:pt x="81" y="182"/>
                </a:lnTo>
                <a:lnTo>
                  <a:pt x="81" y="182"/>
                </a:lnTo>
                <a:lnTo>
                  <a:pt x="81" y="181"/>
                </a:lnTo>
                <a:lnTo>
                  <a:pt x="81" y="181"/>
                </a:lnTo>
                <a:lnTo>
                  <a:pt x="81" y="181"/>
                </a:lnTo>
                <a:lnTo>
                  <a:pt x="81" y="181"/>
                </a:lnTo>
                <a:lnTo>
                  <a:pt x="83" y="180"/>
                </a:lnTo>
                <a:lnTo>
                  <a:pt x="84" y="180"/>
                </a:lnTo>
                <a:lnTo>
                  <a:pt x="85" y="178"/>
                </a:lnTo>
                <a:lnTo>
                  <a:pt x="85" y="178"/>
                </a:lnTo>
                <a:lnTo>
                  <a:pt x="85" y="178"/>
                </a:lnTo>
                <a:lnTo>
                  <a:pt x="85" y="178"/>
                </a:lnTo>
                <a:lnTo>
                  <a:pt x="85" y="178"/>
                </a:lnTo>
                <a:lnTo>
                  <a:pt x="85" y="177"/>
                </a:lnTo>
                <a:lnTo>
                  <a:pt x="84" y="177"/>
                </a:lnTo>
                <a:lnTo>
                  <a:pt x="84" y="177"/>
                </a:lnTo>
                <a:lnTo>
                  <a:pt x="84" y="177"/>
                </a:lnTo>
                <a:lnTo>
                  <a:pt x="84" y="177"/>
                </a:lnTo>
                <a:lnTo>
                  <a:pt x="84" y="178"/>
                </a:lnTo>
                <a:lnTo>
                  <a:pt x="84" y="178"/>
                </a:lnTo>
                <a:lnTo>
                  <a:pt x="83" y="180"/>
                </a:lnTo>
                <a:lnTo>
                  <a:pt x="83" y="180"/>
                </a:lnTo>
                <a:lnTo>
                  <a:pt x="83" y="178"/>
                </a:lnTo>
                <a:lnTo>
                  <a:pt x="83" y="178"/>
                </a:lnTo>
                <a:lnTo>
                  <a:pt x="81" y="177"/>
                </a:lnTo>
                <a:lnTo>
                  <a:pt x="81" y="177"/>
                </a:lnTo>
                <a:lnTo>
                  <a:pt x="81" y="177"/>
                </a:lnTo>
                <a:lnTo>
                  <a:pt x="81" y="177"/>
                </a:lnTo>
                <a:lnTo>
                  <a:pt x="80" y="177"/>
                </a:lnTo>
                <a:lnTo>
                  <a:pt x="80" y="177"/>
                </a:lnTo>
                <a:lnTo>
                  <a:pt x="81" y="178"/>
                </a:lnTo>
                <a:lnTo>
                  <a:pt x="81" y="178"/>
                </a:lnTo>
                <a:lnTo>
                  <a:pt x="81" y="180"/>
                </a:lnTo>
                <a:lnTo>
                  <a:pt x="80" y="180"/>
                </a:lnTo>
                <a:lnTo>
                  <a:pt x="80" y="180"/>
                </a:lnTo>
                <a:lnTo>
                  <a:pt x="80" y="180"/>
                </a:lnTo>
                <a:lnTo>
                  <a:pt x="80" y="178"/>
                </a:lnTo>
                <a:lnTo>
                  <a:pt x="80" y="178"/>
                </a:lnTo>
                <a:lnTo>
                  <a:pt x="80" y="178"/>
                </a:lnTo>
                <a:lnTo>
                  <a:pt x="78" y="178"/>
                </a:lnTo>
                <a:lnTo>
                  <a:pt x="80" y="177"/>
                </a:lnTo>
                <a:lnTo>
                  <a:pt x="80" y="177"/>
                </a:lnTo>
                <a:lnTo>
                  <a:pt x="78" y="177"/>
                </a:lnTo>
                <a:lnTo>
                  <a:pt x="78" y="177"/>
                </a:lnTo>
                <a:lnTo>
                  <a:pt x="77" y="177"/>
                </a:lnTo>
                <a:lnTo>
                  <a:pt x="75" y="178"/>
                </a:lnTo>
                <a:lnTo>
                  <a:pt x="77" y="178"/>
                </a:lnTo>
                <a:lnTo>
                  <a:pt x="77" y="178"/>
                </a:lnTo>
                <a:lnTo>
                  <a:pt x="75" y="178"/>
                </a:lnTo>
                <a:lnTo>
                  <a:pt x="75" y="178"/>
                </a:lnTo>
                <a:lnTo>
                  <a:pt x="75" y="178"/>
                </a:lnTo>
                <a:lnTo>
                  <a:pt x="75" y="180"/>
                </a:lnTo>
                <a:lnTo>
                  <a:pt x="75" y="180"/>
                </a:lnTo>
                <a:lnTo>
                  <a:pt x="75" y="178"/>
                </a:lnTo>
                <a:lnTo>
                  <a:pt x="74" y="178"/>
                </a:lnTo>
                <a:lnTo>
                  <a:pt x="73" y="178"/>
                </a:lnTo>
                <a:lnTo>
                  <a:pt x="73" y="178"/>
                </a:lnTo>
                <a:lnTo>
                  <a:pt x="73" y="178"/>
                </a:lnTo>
                <a:lnTo>
                  <a:pt x="73" y="178"/>
                </a:lnTo>
                <a:lnTo>
                  <a:pt x="73" y="178"/>
                </a:lnTo>
                <a:lnTo>
                  <a:pt x="73" y="180"/>
                </a:lnTo>
                <a:lnTo>
                  <a:pt x="73" y="180"/>
                </a:lnTo>
                <a:lnTo>
                  <a:pt x="71" y="178"/>
                </a:lnTo>
                <a:lnTo>
                  <a:pt x="71" y="178"/>
                </a:lnTo>
                <a:lnTo>
                  <a:pt x="70" y="178"/>
                </a:lnTo>
                <a:lnTo>
                  <a:pt x="70" y="178"/>
                </a:lnTo>
                <a:lnTo>
                  <a:pt x="70" y="180"/>
                </a:lnTo>
                <a:lnTo>
                  <a:pt x="68" y="180"/>
                </a:lnTo>
                <a:lnTo>
                  <a:pt x="67" y="180"/>
                </a:lnTo>
                <a:lnTo>
                  <a:pt x="67" y="180"/>
                </a:lnTo>
                <a:lnTo>
                  <a:pt x="67" y="180"/>
                </a:lnTo>
                <a:lnTo>
                  <a:pt x="67" y="180"/>
                </a:lnTo>
                <a:lnTo>
                  <a:pt x="67" y="180"/>
                </a:lnTo>
                <a:lnTo>
                  <a:pt x="67" y="178"/>
                </a:lnTo>
                <a:lnTo>
                  <a:pt x="67" y="178"/>
                </a:lnTo>
                <a:lnTo>
                  <a:pt x="67" y="178"/>
                </a:lnTo>
                <a:lnTo>
                  <a:pt x="67" y="178"/>
                </a:lnTo>
                <a:lnTo>
                  <a:pt x="67" y="178"/>
                </a:lnTo>
                <a:lnTo>
                  <a:pt x="65" y="178"/>
                </a:lnTo>
                <a:lnTo>
                  <a:pt x="67" y="178"/>
                </a:lnTo>
                <a:lnTo>
                  <a:pt x="67" y="178"/>
                </a:lnTo>
                <a:lnTo>
                  <a:pt x="67" y="177"/>
                </a:lnTo>
                <a:lnTo>
                  <a:pt x="67" y="177"/>
                </a:lnTo>
                <a:lnTo>
                  <a:pt x="65" y="177"/>
                </a:lnTo>
                <a:lnTo>
                  <a:pt x="65" y="177"/>
                </a:lnTo>
                <a:lnTo>
                  <a:pt x="64" y="175"/>
                </a:lnTo>
                <a:lnTo>
                  <a:pt x="64" y="175"/>
                </a:lnTo>
                <a:lnTo>
                  <a:pt x="64" y="175"/>
                </a:lnTo>
                <a:lnTo>
                  <a:pt x="64" y="177"/>
                </a:lnTo>
                <a:lnTo>
                  <a:pt x="63" y="177"/>
                </a:lnTo>
                <a:lnTo>
                  <a:pt x="64" y="178"/>
                </a:lnTo>
                <a:lnTo>
                  <a:pt x="64" y="178"/>
                </a:lnTo>
                <a:lnTo>
                  <a:pt x="64" y="178"/>
                </a:lnTo>
                <a:lnTo>
                  <a:pt x="63" y="178"/>
                </a:lnTo>
                <a:lnTo>
                  <a:pt x="63" y="178"/>
                </a:lnTo>
                <a:lnTo>
                  <a:pt x="63" y="177"/>
                </a:lnTo>
                <a:lnTo>
                  <a:pt x="63" y="177"/>
                </a:lnTo>
                <a:lnTo>
                  <a:pt x="61" y="177"/>
                </a:lnTo>
                <a:lnTo>
                  <a:pt x="61" y="177"/>
                </a:lnTo>
                <a:lnTo>
                  <a:pt x="61" y="177"/>
                </a:lnTo>
                <a:lnTo>
                  <a:pt x="61" y="177"/>
                </a:lnTo>
                <a:lnTo>
                  <a:pt x="60" y="175"/>
                </a:lnTo>
                <a:lnTo>
                  <a:pt x="60" y="175"/>
                </a:lnTo>
                <a:lnTo>
                  <a:pt x="60" y="177"/>
                </a:lnTo>
                <a:lnTo>
                  <a:pt x="60" y="177"/>
                </a:lnTo>
                <a:lnTo>
                  <a:pt x="60" y="177"/>
                </a:lnTo>
                <a:lnTo>
                  <a:pt x="60" y="177"/>
                </a:lnTo>
                <a:lnTo>
                  <a:pt x="58" y="177"/>
                </a:lnTo>
                <a:lnTo>
                  <a:pt x="58" y="175"/>
                </a:lnTo>
                <a:lnTo>
                  <a:pt x="57" y="175"/>
                </a:lnTo>
                <a:lnTo>
                  <a:pt x="57" y="177"/>
                </a:lnTo>
                <a:lnTo>
                  <a:pt x="57" y="175"/>
                </a:lnTo>
                <a:lnTo>
                  <a:pt x="57" y="175"/>
                </a:lnTo>
                <a:lnTo>
                  <a:pt x="57" y="175"/>
                </a:lnTo>
                <a:lnTo>
                  <a:pt x="56" y="175"/>
                </a:lnTo>
                <a:lnTo>
                  <a:pt x="56" y="175"/>
                </a:lnTo>
                <a:lnTo>
                  <a:pt x="54" y="175"/>
                </a:lnTo>
                <a:lnTo>
                  <a:pt x="54" y="175"/>
                </a:lnTo>
                <a:lnTo>
                  <a:pt x="53" y="175"/>
                </a:lnTo>
                <a:lnTo>
                  <a:pt x="53" y="175"/>
                </a:lnTo>
                <a:lnTo>
                  <a:pt x="53" y="174"/>
                </a:lnTo>
                <a:lnTo>
                  <a:pt x="53" y="174"/>
                </a:lnTo>
                <a:lnTo>
                  <a:pt x="51" y="174"/>
                </a:lnTo>
                <a:lnTo>
                  <a:pt x="50" y="174"/>
                </a:lnTo>
                <a:lnTo>
                  <a:pt x="50" y="174"/>
                </a:lnTo>
                <a:lnTo>
                  <a:pt x="50" y="174"/>
                </a:lnTo>
                <a:lnTo>
                  <a:pt x="48" y="175"/>
                </a:lnTo>
                <a:lnTo>
                  <a:pt x="47" y="175"/>
                </a:lnTo>
                <a:lnTo>
                  <a:pt x="47" y="175"/>
                </a:lnTo>
                <a:lnTo>
                  <a:pt x="47" y="175"/>
                </a:lnTo>
                <a:lnTo>
                  <a:pt x="47" y="175"/>
                </a:lnTo>
                <a:lnTo>
                  <a:pt x="47" y="175"/>
                </a:lnTo>
                <a:lnTo>
                  <a:pt x="47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6" y="175"/>
                </a:lnTo>
                <a:lnTo>
                  <a:pt x="44" y="174"/>
                </a:lnTo>
                <a:lnTo>
                  <a:pt x="44" y="174"/>
                </a:lnTo>
                <a:lnTo>
                  <a:pt x="43" y="175"/>
                </a:lnTo>
                <a:lnTo>
                  <a:pt x="43" y="175"/>
                </a:lnTo>
                <a:lnTo>
                  <a:pt x="41" y="175"/>
                </a:lnTo>
                <a:lnTo>
                  <a:pt x="41" y="175"/>
                </a:lnTo>
                <a:lnTo>
                  <a:pt x="41" y="175"/>
                </a:lnTo>
                <a:lnTo>
                  <a:pt x="41" y="175"/>
                </a:lnTo>
                <a:lnTo>
                  <a:pt x="40" y="175"/>
                </a:lnTo>
                <a:lnTo>
                  <a:pt x="40" y="177"/>
                </a:lnTo>
                <a:lnTo>
                  <a:pt x="38" y="178"/>
                </a:lnTo>
                <a:lnTo>
                  <a:pt x="38" y="178"/>
                </a:lnTo>
                <a:lnTo>
                  <a:pt x="38" y="178"/>
                </a:lnTo>
                <a:lnTo>
                  <a:pt x="37" y="178"/>
                </a:lnTo>
                <a:lnTo>
                  <a:pt x="37" y="178"/>
                </a:lnTo>
                <a:lnTo>
                  <a:pt x="36" y="178"/>
                </a:lnTo>
                <a:lnTo>
                  <a:pt x="36" y="178"/>
                </a:lnTo>
                <a:lnTo>
                  <a:pt x="36" y="178"/>
                </a:lnTo>
                <a:lnTo>
                  <a:pt x="36" y="178"/>
                </a:lnTo>
                <a:lnTo>
                  <a:pt x="36" y="178"/>
                </a:lnTo>
                <a:lnTo>
                  <a:pt x="34" y="178"/>
                </a:lnTo>
                <a:lnTo>
                  <a:pt x="34" y="177"/>
                </a:lnTo>
                <a:lnTo>
                  <a:pt x="31" y="177"/>
                </a:lnTo>
                <a:lnTo>
                  <a:pt x="31" y="177"/>
                </a:lnTo>
                <a:lnTo>
                  <a:pt x="31" y="177"/>
                </a:lnTo>
                <a:lnTo>
                  <a:pt x="31" y="177"/>
                </a:lnTo>
                <a:lnTo>
                  <a:pt x="30" y="177"/>
                </a:lnTo>
                <a:lnTo>
                  <a:pt x="30" y="177"/>
                </a:lnTo>
                <a:lnTo>
                  <a:pt x="28" y="175"/>
                </a:lnTo>
                <a:lnTo>
                  <a:pt x="28" y="175"/>
                </a:lnTo>
                <a:lnTo>
                  <a:pt x="28" y="175"/>
                </a:lnTo>
                <a:lnTo>
                  <a:pt x="28" y="175"/>
                </a:lnTo>
                <a:lnTo>
                  <a:pt x="27" y="175"/>
                </a:lnTo>
                <a:lnTo>
                  <a:pt x="26" y="175"/>
                </a:lnTo>
                <a:lnTo>
                  <a:pt x="26" y="175"/>
                </a:lnTo>
                <a:lnTo>
                  <a:pt x="26" y="175"/>
                </a:lnTo>
                <a:lnTo>
                  <a:pt x="26" y="174"/>
                </a:lnTo>
                <a:lnTo>
                  <a:pt x="26" y="174"/>
                </a:lnTo>
                <a:lnTo>
                  <a:pt x="24" y="174"/>
                </a:lnTo>
                <a:lnTo>
                  <a:pt x="26" y="174"/>
                </a:lnTo>
                <a:lnTo>
                  <a:pt x="26" y="174"/>
                </a:lnTo>
                <a:lnTo>
                  <a:pt x="26" y="174"/>
                </a:lnTo>
                <a:lnTo>
                  <a:pt x="26" y="174"/>
                </a:lnTo>
                <a:lnTo>
                  <a:pt x="26" y="172"/>
                </a:lnTo>
                <a:lnTo>
                  <a:pt x="26" y="172"/>
                </a:lnTo>
                <a:lnTo>
                  <a:pt x="26" y="172"/>
                </a:lnTo>
                <a:lnTo>
                  <a:pt x="26" y="172"/>
                </a:lnTo>
                <a:lnTo>
                  <a:pt x="24" y="171"/>
                </a:lnTo>
                <a:lnTo>
                  <a:pt x="23" y="171"/>
                </a:lnTo>
                <a:lnTo>
                  <a:pt x="23" y="171"/>
                </a:lnTo>
                <a:lnTo>
                  <a:pt x="23" y="171"/>
                </a:lnTo>
                <a:lnTo>
                  <a:pt x="23" y="171"/>
                </a:lnTo>
                <a:lnTo>
                  <a:pt x="23" y="171"/>
                </a:lnTo>
                <a:lnTo>
                  <a:pt x="23" y="171"/>
                </a:lnTo>
                <a:lnTo>
                  <a:pt x="23" y="171"/>
                </a:lnTo>
                <a:lnTo>
                  <a:pt x="23" y="171"/>
                </a:lnTo>
                <a:lnTo>
                  <a:pt x="23" y="171"/>
                </a:lnTo>
                <a:lnTo>
                  <a:pt x="23" y="170"/>
                </a:lnTo>
                <a:lnTo>
                  <a:pt x="23" y="170"/>
                </a:lnTo>
                <a:lnTo>
                  <a:pt x="23" y="170"/>
                </a:lnTo>
                <a:lnTo>
                  <a:pt x="23" y="171"/>
                </a:lnTo>
                <a:lnTo>
                  <a:pt x="24" y="171"/>
                </a:lnTo>
                <a:lnTo>
                  <a:pt x="24" y="171"/>
                </a:lnTo>
                <a:lnTo>
                  <a:pt x="24" y="171"/>
                </a:lnTo>
                <a:lnTo>
                  <a:pt x="24" y="171"/>
                </a:lnTo>
                <a:lnTo>
                  <a:pt x="24" y="170"/>
                </a:lnTo>
                <a:lnTo>
                  <a:pt x="24" y="170"/>
                </a:lnTo>
                <a:lnTo>
                  <a:pt x="26" y="170"/>
                </a:lnTo>
                <a:lnTo>
                  <a:pt x="24" y="168"/>
                </a:lnTo>
                <a:lnTo>
                  <a:pt x="24" y="168"/>
                </a:lnTo>
                <a:lnTo>
                  <a:pt x="24" y="168"/>
                </a:lnTo>
                <a:lnTo>
                  <a:pt x="23" y="168"/>
                </a:lnTo>
                <a:lnTo>
                  <a:pt x="23" y="168"/>
                </a:lnTo>
                <a:lnTo>
                  <a:pt x="23" y="168"/>
                </a:lnTo>
                <a:lnTo>
                  <a:pt x="23" y="168"/>
                </a:lnTo>
                <a:lnTo>
                  <a:pt x="23" y="168"/>
                </a:lnTo>
                <a:lnTo>
                  <a:pt x="23" y="168"/>
                </a:lnTo>
                <a:lnTo>
                  <a:pt x="23" y="167"/>
                </a:lnTo>
                <a:lnTo>
                  <a:pt x="24" y="168"/>
                </a:lnTo>
                <a:lnTo>
                  <a:pt x="24" y="168"/>
                </a:lnTo>
                <a:lnTo>
                  <a:pt x="24" y="168"/>
                </a:lnTo>
                <a:lnTo>
                  <a:pt x="24" y="167"/>
                </a:lnTo>
                <a:lnTo>
                  <a:pt x="26" y="167"/>
                </a:lnTo>
                <a:lnTo>
                  <a:pt x="26" y="167"/>
                </a:lnTo>
                <a:lnTo>
                  <a:pt x="26" y="168"/>
                </a:lnTo>
                <a:lnTo>
                  <a:pt x="27" y="170"/>
                </a:lnTo>
                <a:lnTo>
                  <a:pt x="27" y="170"/>
                </a:lnTo>
                <a:lnTo>
                  <a:pt x="28" y="170"/>
                </a:lnTo>
                <a:lnTo>
                  <a:pt x="28" y="170"/>
                </a:lnTo>
                <a:lnTo>
                  <a:pt x="30" y="170"/>
                </a:lnTo>
                <a:lnTo>
                  <a:pt x="30" y="170"/>
                </a:lnTo>
                <a:lnTo>
                  <a:pt x="30" y="170"/>
                </a:lnTo>
                <a:lnTo>
                  <a:pt x="31" y="170"/>
                </a:lnTo>
                <a:lnTo>
                  <a:pt x="31" y="168"/>
                </a:lnTo>
                <a:lnTo>
                  <a:pt x="28" y="167"/>
                </a:lnTo>
                <a:lnTo>
                  <a:pt x="28" y="167"/>
                </a:lnTo>
                <a:lnTo>
                  <a:pt x="30" y="167"/>
                </a:lnTo>
                <a:lnTo>
                  <a:pt x="30" y="167"/>
                </a:lnTo>
                <a:lnTo>
                  <a:pt x="30" y="167"/>
                </a:lnTo>
                <a:lnTo>
                  <a:pt x="31" y="167"/>
                </a:lnTo>
                <a:lnTo>
                  <a:pt x="31" y="167"/>
                </a:lnTo>
                <a:lnTo>
                  <a:pt x="31" y="167"/>
                </a:lnTo>
                <a:lnTo>
                  <a:pt x="33" y="167"/>
                </a:lnTo>
                <a:lnTo>
                  <a:pt x="33" y="167"/>
                </a:lnTo>
                <a:lnTo>
                  <a:pt x="33" y="167"/>
                </a:lnTo>
                <a:lnTo>
                  <a:pt x="33" y="167"/>
                </a:lnTo>
                <a:lnTo>
                  <a:pt x="33" y="167"/>
                </a:lnTo>
                <a:lnTo>
                  <a:pt x="34" y="168"/>
                </a:lnTo>
                <a:lnTo>
                  <a:pt x="34" y="168"/>
                </a:lnTo>
                <a:lnTo>
                  <a:pt x="36" y="168"/>
                </a:lnTo>
                <a:lnTo>
                  <a:pt x="36" y="168"/>
                </a:lnTo>
                <a:lnTo>
                  <a:pt x="37" y="168"/>
                </a:lnTo>
                <a:lnTo>
                  <a:pt x="37" y="168"/>
                </a:lnTo>
                <a:lnTo>
                  <a:pt x="37" y="168"/>
                </a:lnTo>
                <a:lnTo>
                  <a:pt x="37" y="168"/>
                </a:lnTo>
                <a:lnTo>
                  <a:pt x="38" y="168"/>
                </a:lnTo>
                <a:lnTo>
                  <a:pt x="38" y="168"/>
                </a:lnTo>
                <a:lnTo>
                  <a:pt x="38" y="168"/>
                </a:lnTo>
                <a:lnTo>
                  <a:pt x="38" y="170"/>
                </a:lnTo>
                <a:lnTo>
                  <a:pt x="38" y="170"/>
                </a:lnTo>
                <a:lnTo>
                  <a:pt x="40" y="170"/>
                </a:lnTo>
                <a:lnTo>
                  <a:pt x="40" y="170"/>
                </a:lnTo>
                <a:lnTo>
                  <a:pt x="41" y="170"/>
                </a:lnTo>
                <a:lnTo>
                  <a:pt x="41" y="170"/>
                </a:lnTo>
                <a:lnTo>
                  <a:pt x="40" y="168"/>
                </a:lnTo>
                <a:lnTo>
                  <a:pt x="40" y="168"/>
                </a:lnTo>
                <a:lnTo>
                  <a:pt x="40" y="168"/>
                </a:lnTo>
                <a:lnTo>
                  <a:pt x="41" y="168"/>
                </a:lnTo>
                <a:lnTo>
                  <a:pt x="41" y="168"/>
                </a:lnTo>
                <a:lnTo>
                  <a:pt x="41" y="167"/>
                </a:lnTo>
                <a:lnTo>
                  <a:pt x="41" y="167"/>
                </a:lnTo>
                <a:lnTo>
                  <a:pt x="41" y="167"/>
                </a:lnTo>
                <a:lnTo>
                  <a:pt x="41" y="167"/>
                </a:lnTo>
                <a:lnTo>
                  <a:pt x="41" y="167"/>
                </a:lnTo>
                <a:lnTo>
                  <a:pt x="41" y="167"/>
                </a:lnTo>
                <a:lnTo>
                  <a:pt x="43" y="167"/>
                </a:lnTo>
                <a:lnTo>
                  <a:pt x="43" y="167"/>
                </a:lnTo>
                <a:lnTo>
                  <a:pt x="43" y="167"/>
                </a:lnTo>
                <a:lnTo>
                  <a:pt x="44" y="168"/>
                </a:lnTo>
                <a:lnTo>
                  <a:pt x="44" y="168"/>
                </a:lnTo>
                <a:lnTo>
                  <a:pt x="44" y="167"/>
                </a:lnTo>
                <a:lnTo>
                  <a:pt x="46" y="167"/>
                </a:lnTo>
                <a:lnTo>
                  <a:pt x="47" y="167"/>
                </a:lnTo>
                <a:lnTo>
                  <a:pt x="47" y="167"/>
                </a:lnTo>
                <a:lnTo>
                  <a:pt x="47" y="167"/>
                </a:lnTo>
                <a:lnTo>
                  <a:pt x="47" y="165"/>
                </a:lnTo>
                <a:lnTo>
                  <a:pt x="47" y="165"/>
                </a:lnTo>
                <a:lnTo>
                  <a:pt x="47" y="165"/>
                </a:lnTo>
                <a:lnTo>
                  <a:pt x="47" y="165"/>
                </a:lnTo>
                <a:lnTo>
                  <a:pt x="48" y="164"/>
                </a:lnTo>
                <a:lnTo>
                  <a:pt x="50" y="164"/>
                </a:lnTo>
                <a:lnTo>
                  <a:pt x="51" y="164"/>
                </a:lnTo>
                <a:lnTo>
                  <a:pt x="53" y="164"/>
                </a:lnTo>
                <a:lnTo>
                  <a:pt x="53" y="164"/>
                </a:lnTo>
                <a:lnTo>
                  <a:pt x="54" y="164"/>
                </a:lnTo>
                <a:lnTo>
                  <a:pt x="54" y="164"/>
                </a:lnTo>
                <a:lnTo>
                  <a:pt x="54" y="164"/>
                </a:lnTo>
                <a:lnTo>
                  <a:pt x="56" y="163"/>
                </a:lnTo>
                <a:lnTo>
                  <a:pt x="56" y="163"/>
                </a:lnTo>
                <a:lnTo>
                  <a:pt x="56" y="163"/>
                </a:lnTo>
                <a:lnTo>
                  <a:pt x="56" y="163"/>
                </a:lnTo>
                <a:lnTo>
                  <a:pt x="56" y="163"/>
                </a:lnTo>
                <a:lnTo>
                  <a:pt x="54" y="163"/>
                </a:lnTo>
                <a:lnTo>
                  <a:pt x="54" y="163"/>
                </a:lnTo>
                <a:lnTo>
                  <a:pt x="53" y="163"/>
                </a:lnTo>
                <a:lnTo>
                  <a:pt x="53" y="163"/>
                </a:lnTo>
                <a:lnTo>
                  <a:pt x="53" y="163"/>
                </a:lnTo>
                <a:lnTo>
                  <a:pt x="51" y="163"/>
                </a:lnTo>
                <a:lnTo>
                  <a:pt x="48" y="163"/>
                </a:lnTo>
                <a:lnTo>
                  <a:pt x="47" y="161"/>
                </a:lnTo>
                <a:lnTo>
                  <a:pt x="46" y="161"/>
                </a:lnTo>
                <a:lnTo>
                  <a:pt x="46" y="161"/>
                </a:lnTo>
                <a:lnTo>
                  <a:pt x="46" y="161"/>
                </a:lnTo>
                <a:lnTo>
                  <a:pt x="44" y="161"/>
                </a:lnTo>
                <a:lnTo>
                  <a:pt x="44" y="161"/>
                </a:lnTo>
                <a:lnTo>
                  <a:pt x="43" y="161"/>
                </a:lnTo>
                <a:lnTo>
                  <a:pt x="43" y="161"/>
                </a:lnTo>
                <a:lnTo>
                  <a:pt x="43" y="163"/>
                </a:lnTo>
                <a:lnTo>
                  <a:pt x="43" y="163"/>
                </a:lnTo>
                <a:lnTo>
                  <a:pt x="41" y="163"/>
                </a:lnTo>
                <a:lnTo>
                  <a:pt x="40" y="163"/>
                </a:lnTo>
                <a:lnTo>
                  <a:pt x="38" y="163"/>
                </a:lnTo>
                <a:lnTo>
                  <a:pt x="38" y="163"/>
                </a:lnTo>
                <a:lnTo>
                  <a:pt x="38" y="161"/>
                </a:lnTo>
                <a:lnTo>
                  <a:pt x="38" y="161"/>
                </a:lnTo>
                <a:lnTo>
                  <a:pt x="38" y="161"/>
                </a:lnTo>
                <a:lnTo>
                  <a:pt x="38" y="160"/>
                </a:lnTo>
                <a:lnTo>
                  <a:pt x="38" y="160"/>
                </a:lnTo>
                <a:lnTo>
                  <a:pt x="38" y="160"/>
                </a:lnTo>
                <a:lnTo>
                  <a:pt x="38" y="160"/>
                </a:lnTo>
                <a:lnTo>
                  <a:pt x="37" y="161"/>
                </a:lnTo>
                <a:lnTo>
                  <a:pt x="37" y="161"/>
                </a:lnTo>
                <a:lnTo>
                  <a:pt x="36" y="161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4" y="161"/>
                </a:lnTo>
                <a:lnTo>
                  <a:pt x="34" y="160"/>
                </a:lnTo>
                <a:lnTo>
                  <a:pt x="34" y="160"/>
                </a:lnTo>
                <a:lnTo>
                  <a:pt x="34" y="160"/>
                </a:lnTo>
                <a:lnTo>
                  <a:pt x="33" y="161"/>
                </a:lnTo>
                <a:lnTo>
                  <a:pt x="33" y="161"/>
                </a:lnTo>
                <a:lnTo>
                  <a:pt x="33" y="161"/>
                </a:lnTo>
                <a:lnTo>
                  <a:pt x="33" y="161"/>
                </a:lnTo>
                <a:lnTo>
                  <a:pt x="33" y="161"/>
                </a:lnTo>
                <a:lnTo>
                  <a:pt x="33" y="160"/>
                </a:lnTo>
                <a:lnTo>
                  <a:pt x="33" y="160"/>
                </a:lnTo>
                <a:lnTo>
                  <a:pt x="33" y="160"/>
                </a:lnTo>
                <a:lnTo>
                  <a:pt x="31" y="160"/>
                </a:lnTo>
                <a:lnTo>
                  <a:pt x="31" y="160"/>
                </a:lnTo>
                <a:lnTo>
                  <a:pt x="31" y="161"/>
                </a:lnTo>
                <a:lnTo>
                  <a:pt x="31" y="161"/>
                </a:lnTo>
                <a:lnTo>
                  <a:pt x="31" y="163"/>
                </a:lnTo>
                <a:lnTo>
                  <a:pt x="31" y="163"/>
                </a:lnTo>
                <a:lnTo>
                  <a:pt x="31" y="163"/>
                </a:lnTo>
                <a:lnTo>
                  <a:pt x="30" y="163"/>
                </a:lnTo>
                <a:lnTo>
                  <a:pt x="28" y="163"/>
                </a:lnTo>
                <a:lnTo>
                  <a:pt x="28" y="163"/>
                </a:lnTo>
                <a:lnTo>
                  <a:pt x="28" y="163"/>
                </a:lnTo>
                <a:lnTo>
                  <a:pt x="28" y="163"/>
                </a:lnTo>
                <a:lnTo>
                  <a:pt x="27" y="163"/>
                </a:lnTo>
                <a:lnTo>
                  <a:pt x="26" y="163"/>
                </a:lnTo>
                <a:lnTo>
                  <a:pt x="26" y="163"/>
                </a:lnTo>
                <a:lnTo>
                  <a:pt x="24" y="163"/>
                </a:lnTo>
                <a:lnTo>
                  <a:pt x="24" y="163"/>
                </a:lnTo>
                <a:lnTo>
                  <a:pt x="24" y="163"/>
                </a:lnTo>
                <a:lnTo>
                  <a:pt x="24" y="163"/>
                </a:lnTo>
                <a:lnTo>
                  <a:pt x="24" y="163"/>
                </a:lnTo>
                <a:lnTo>
                  <a:pt x="23" y="163"/>
                </a:lnTo>
                <a:lnTo>
                  <a:pt x="21" y="161"/>
                </a:lnTo>
                <a:lnTo>
                  <a:pt x="21" y="161"/>
                </a:lnTo>
                <a:lnTo>
                  <a:pt x="18" y="161"/>
                </a:lnTo>
                <a:lnTo>
                  <a:pt x="18" y="161"/>
                </a:lnTo>
                <a:lnTo>
                  <a:pt x="18" y="160"/>
                </a:lnTo>
                <a:lnTo>
                  <a:pt x="18" y="160"/>
                </a:lnTo>
                <a:lnTo>
                  <a:pt x="18" y="160"/>
                </a:lnTo>
                <a:lnTo>
                  <a:pt x="18" y="160"/>
                </a:lnTo>
                <a:lnTo>
                  <a:pt x="18" y="160"/>
                </a:lnTo>
                <a:lnTo>
                  <a:pt x="18" y="160"/>
                </a:lnTo>
                <a:lnTo>
                  <a:pt x="18" y="160"/>
                </a:lnTo>
                <a:lnTo>
                  <a:pt x="17" y="160"/>
                </a:lnTo>
                <a:lnTo>
                  <a:pt x="17" y="161"/>
                </a:lnTo>
                <a:lnTo>
                  <a:pt x="16" y="161"/>
                </a:lnTo>
                <a:lnTo>
                  <a:pt x="16" y="161"/>
                </a:lnTo>
                <a:lnTo>
                  <a:pt x="13" y="160"/>
                </a:lnTo>
                <a:lnTo>
                  <a:pt x="13" y="160"/>
                </a:lnTo>
                <a:lnTo>
                  <a:pt x="13" y="160"/>
                </a:lnTo>
                <a:lnTo>
                  <a:pt x="13" y="158"/>
                </a:lnTo>
                <a:lnTo>
                  <a:pt x="13" y="158"/>
                </a:lnTo>
                <a:lnTo>
                  <a:pt x="14" y="158"/>
                </a:lnTo>
                <a:lnTo>
                  <a:pt x="14" y="158"/>
                </a:lnTo>
                <a:lnTo>
                  <a:pt x="14" y="158"/>
                </a:lnTo>
                <a:lnTo>
                  <a:pt x="16" y="158"/>
                </a:lnTo>
                <a:lnTo>
                  <a:pt x="16" y="158"/>
                </a:lnTo>
                <a:lnTo>
                  <a:pt x="16" y="157"/>
                </a:lnTo>
                <a:lnTo>
                  <a:pt x="16" y="158"/>
                </a:lnTo>
                <a:lnTo>
                  <a:pt x="16" y="158"/>
                </a:lnTo>
                <a:lnTo>
                  <a:pt x="17" y="158"/>
                </a:lnTo>
                <a:lnTo>
                  <a:pt x="17" y="158"/>
                </a:lnTo>
                <a:lnTo>
                  <a:pt x="17" y="158"/>
                </a:lnTo>
                <a:lnTo>
                  <a:pt x="17" y="157"/>
                </a:lnTo>
                <a:lnTo>
                  <a:pt x="20" y="157"/>
                </a:lnTo>
                <a:lnTo>
                  <a:pt x="20" y="157"/>
                </a:lnTo>
                <a:lnTo>
                  <a:pt x="20" y="158"/>
                </a:lnTo>
                <a:lnTo>
                  <a:pt x="20" y="158"/>
                </a:lnTo>
                <a:lnTo>
                  <a:pt x="20" y="158"/>
                </a:lnTo>
                <a:lnTo>
                  <a:pt x="20" y="160"/>
                </a:lnTo>
                <a:lnTo>
                  <a:pt x="20" y="160"/>
                </a:lnTo>
                <a:lnTo>
                  <a:pt x="20" y="160"/>
                </a:lnTo>
                <a:lnTo>
                  <a:pt x="20" y="160"/>
                </a:lnTo>
                <a:lnTo>
                  <a:pt x="20" y="160"/>
                </a:lnTo>
                <a:lnTo>
                  <a:pt x="20" y="158"/>
                </a:lnTo>
                <a:lnTo>
                  <a:pt x="21" y="158"/>
                </a:lnTo>
                <a:lnTo>
                  <a:pt x="21" y="158"/>
                </a:lnTo>
                <a:lnTo>
                  <a:pt x="23" y="158"/>
                </a:lnTo>
                <a:lnTo>
                  <a:pt x="23" y="158"/>
                </a:lnTo>
                <a:lnTo>
                  <a:pt x="23" y="158"/>
                </a:lnTo>
                <a:lnTo>
                  <a:pt x="23" y="160"/>
                </a:lnTo>
                <a:lnTo>
                  <a:pt x="23" y="160"/>
                </a:lnTo>
                <a:lnTo>
                  <a:pt x="24" y="160"/>
                </a:lnTo>
                <a:lnTo>
                  <a:pt x="24" y="160"/>
                </a:lnTo>
                <a:lnTo>
                  <a:pt x="24" y="160"/>
                </a:lnTo>
                <a:lnTo>
                  <a:pt x="24" y="160"/>
                </a:lnTo>
                <a:lnTo>
                  <a:pt x="26" y="158"/>
                </a:lnTo>
                <a:lnTo>
                  <a:pt x="26" y="158"/>
                </a:lnTo>
                <a:lnTo>
                  <a:pt x="26" y="157"/>
                </a:lnTo>
                <a:lnTo>
                  <a:pt x="26" y="157"/>
                </a:lnTo>
                <a:lnTo>
                  <a:pt x="27" y="157"/>
                </a:lnTo>
                <a:lnTo>
                  <a:pt x="27" y="157"/>
                </a:lnTo>
                <a:lnTo>
                  <a:pt x="28" y="157"/>
                </a:lnTo>
                <a:lnTo>
                  <a:pt x="30" y="157"/>
                </a:lnTo>
                <a:lnTo>
                  <a:pt x="30" y="157"/>
                </a:lnTo>
                <a:lnTo>
                  <a:pt x="31" y="157"/>
                </a:lnTo>
                <a:lnTo>
                  <a:pt x="31" y="157"/>
                </a:lnTo>
                <a:lnTo>
                  <a:pt x="31" y="157"/>
                </a:lnTo>
                <a:lnTo>
                  <a:pt x="31" y="157"/>
                </a:lnTo>
                <a:lnTo>
                  <a:pt x="33" y="158"/>
                </a:lnTo>
                <a:lnTo>
                  <a:pt x="34" y="158"/>
                </a:lnTo>
                <a:lnTo>
                  <a:pt x="36" y="158"/>
                </a:lnTo>
                <a:lnTo>
                  <a:pt x="36" y="158"/>
                </a:lnTo>
                <a:lnTo>
                  <a:pt x="37" y="158"/>
                </a:lnTo>
                <a:lnTo>
                  <a:pt x="37" y="158"/>
                </a:lnTo>
                <a:lnTo>
                  <a:pt x="43" y="157"/>
                </a:lnTo>
                <a:lnTo>
                  <a:pt x="47" y="157"/>
                </a:lnTo>
                <a:lnTo>
                  <a:pt x="50" y="157"/>
                </a:lnTo>
                <a:lnTo>
                  <a:pt x="51" y="155"/>
                </a:lnTo>
                <a:lnTo>
                  <a:pt x="50" y="155"/>
                </a:lnTo>
                <a:lnTo>
                  <a:pt x="50" y="155"/>
                </a:lnTo>
                <a:lnTo>
                  <a:pt x="51" y="155"/>
                </a:lnTo>
                <a:lnTo>
                  <a:pt x="51" y="154"/>
                </a:lnTo>
                <a:lnTo>
                  <a:pt x="51" y="154"/>
                </a:lnTo>
                <a:lnTo>
                  <a:pt x="51" y="154"/>
                </a:lnTo>
                <a:lnTo>
                  <a:pt x="51" y="154"/>
                </a:lnTo>
                <a:lnTo>
                  <a:pt x="50" y="153"/>
                </a:lnTo>
                <a:lnTo>
                  <a:pt x="48" y="154"/>
                </a:lnTo>
                <a:lnTo>
                  <a:pt x="50" y="154"/>
                </a:lnTo>
                <a:lnTo>
                  <a:pt x="50" y="154"/>
                </a:lnTo>
                <a:lnTo>
                  <a:pt x="48" y="154"/>
                </a:lnTo>
                <a:lnTo>
                  <a:pt x="47" y="155"/>
                </a:lnTo>
                <a:lnTo>
                  <a:pt x="47" y="155"/>
                </a:lnTo>
                <a:lnTo>
                  <a:pt x="47" y="155"/>
                </a:lnTo>
                <a:lnTo>
                  <a:pt x="47" y="155"/>
                </a:lnTo>
                <a:lnTo>
                  <a:pt x="47" y="155"/>
                </a:lnTo>
                <a:lnTo>
                  <a:pt x="47" y="155"/>
                </a:lnTo>
                <a:lnTo>
                  <a:pt x="47" y="155"/>
                </a:lnTo>
                <a:lnTo>
                  <a:pt x="47" y="155"/>
                </a:lnTo>
                <a:lnTo>
                  <a:pt x="47" y="155"/>
                </a:lnTo>
                <a:lnTo>
                  <a:pt x="46" y="155"/>
                </a:lnTo>
                <a:lnTo>
                  <a:pt x="46" y="154"/>
                </a:lnTo>
                <a:lnTo>
                  <a:pt x="44" y="154"/>
                </a:lnTo>
                <a:lnTo>
                  <a:pt x="44" y="154"/>
                </a:lnTo>
                <a:lnTo>
                  <a:pt x="44" y="154"/>
                </a:lnTo>
                <a:lnTo>
                  <a:pt x="43" y="154"/>
                </a:lnTo>
                <a:lnTo>
                  <a:pt x="41" y="154"/>
                </a:lnTo>
                <a:lnTo>
                  <a:pt x="41" y="154"/>
                </a:lnTo>
                <a:lnTo>
                  <a:pt x="40" y="154"/>
                </a:lnTo>
                <a:lnTo>
                  <a:pt x="40" y="154"/>
                </a:lnTo>
                <a:lnTo>
                  <a:pt x="40" y="154"/>
                </a:lnTo>
                <a:lnTo>
                  <a:pt x="38" y="154"/>
                </a:lnTo>
                <a:lnTo>
                  <a:pt x="38" y="154"/>
                </a:lnTo>
                <a:lnTo>
                  <a:pt x="38" y="154"/>
                </a:lnTo>
                <a:lnTo>
                  <a:pt x="38" y="154"/>
                </a:lnTo>
                <a:lnTo>
                  <a:pt x="37" y="154"/>
                </a:lnTo>
                <a:lnTo>
                  <a:pt x="37" y="154"/>
                </a:lnTo>
                <a:lnTo>
                  <a:pt x="37" y="154"/>
                </a:lnTo>
                <a:lnTo>
                  <a:pt x="36" y="154"/>
                </a:lnTo>
                <a:lnTo>
                  <a:pt x="36" y="155"/>
                </a:lnTo>
                <a:lnTo>
                  <a:pt x="36" y="155"/>
                </a:lnTo>
                <a:lnTo>
                  <a:pt x="36" y="155"/>
                </a:lnTo>
                <a:lnTo>
                  <a:pt x="34" y="155"/>
                </a:lnTo>
                <a:lnTo>
                  <a:pt x="33" y="155"/>
                </a:lnTo>
                <a:lnTo>
                  <a:pt x="33" y="155"/>
                </a:lnTo>
                <a:lnTo>
                  <a:pt x="31" y="155"/>
                </a:lnTo>
                <a:lnTo>
                  <a:pt x="31" y="155"/>
                </a:lnTo>
                <a:lnTo>
                  <a:pt x="30" y="155"/>
                </a:lnTo>
                <a:lnTo>
                  <a:pt x="28" y="154"/>
                </a:lnTo>
                <a:lnTo>
                  <a:pt x="28" y="154"/>
                </a:lnTo>
                <a:lnTo>
                  <a:pt x="28" y="154"/>
                </a:lnTo>
                <a:lnTo>
                  <a:pt x="28" y="154"/>
                </a:lnTo>
                <a:lnTo>
                  <a:pt x="28" y="154"/>
                </a:lnTo>
                <a:lnTo>
                  <a:pt x="27" y="154"/>
                </a:lnTo>
                <a:lnTo>
                  <a:pt x="27" y="154"/>
                </a:lnTo>
                <a:lnTo>
                  <a:pt x="26" y="154"/>
                </a:lnTo>
                <a:lnTo>
                  <a:pt x="26" y="154"/>
                </a:lnTo>
                <a:lnTo>
                  <a:pt x="27" y="155"/>
                </a:lnTo>
                <a:lnTo>
                  <a:pt x="27" y="155"/>
                </a:lnTo>
                <a:lnTo>
                  <a:pt x="26" y="155"/>
                </a:lnTo>
                <a:lnTo>
                  <a:pt x="26" y="155"/>
                </a:lnTo>
                <a:lnTo>
                  <a:pt x="24" y="154"/>
                </a:lnTo>
                <a:lnTo>
                  <a:pt x="24" y="154"/>
                </a:lnTo>
                <a:lnTo>
                  <a:pt x="23" y="154"/>
                </a:lnTo>
                <a:lnTo>
                  <a:pt x="23" y="154"/>
                </a:lnTo>
                <a:lnTo>
                  <a:pt x="23" y="155"/>
                </a:lnTo>
                <a:lnTo>
                  <a:pt x="23" y="155"/>
                </a:lnTo>
                <a:lnTo>
                  <a:pt x="23" y="155"/>
                </a:lnTo>
                <a:lnTo>
                  <a:pt x="23" y="155"/>
                </a:lnTo>
                <a:lnTo>
                  <a:pt x="23" y="155"/>
                </a:lnTo>
                <a:lnTo>
                  <a:pt x="23" y="155"/>
                </a:lnTo>
                <a:lnTo>
                  <a:pt x="21" y="155"/>
                </a:lnTo>
                <a:lnTo>
                  <a:pt x="21" y="154"/>
                </a:lnTo>
                <a:lnTo>
                  <a:pt x="23" y="154"/>
                </a:lnTo>
                <a:lnTo>
                  <a:pt x="23" y="153"/>
                </a:lnTo>
                <a:lnTo>
                  <a:pt x="21" y="153"/>
                </a:lnTo>
                <a:lnTo>
                  <a:pt x="21" y="153"/>
                </a:lnTo>
                <a:lnTo>
                  <a:pt x="21" y="153"/>
                </a:lnTo>
                <a:lnTo>
                  <a:pt x="21" y="153"/>
                </a:lnTo>
                <a:lnTo>
                  <a:pt x="20" y="153"/>
                </a:lnTo>
                <a:lnTo>
                  <a:pt x="20" y="153"/>
                </a:lnTo>
                <a:lnTo>
                  <a:pt x="20" y="153"/>
                </a:lnTo>
                <a:lnTo>
                  <a:pt x="18" y="153"/>
                </a:lnTo>
                <a:lnTo>
                  <a:pt x="18" y="153"/>
                </a:lnTo>
                <a:lnTo>
                  <a:pt x="18" y="153"/>
                </a:lnTo>
                <a:lnTo>
                  <a:pt x="18" y="153"/>
                </a:lnTo>
                <a:lnTo>
                  <a:pt x="18" y="153"/>
                </a:lnTo>
                <a:lnTo>
                  <a:pt x="18" y="154"/>
                </a:lnTo>
                <a:lnTo>
                  <a:pt x="18" y="154"/>
                </a:lnTo>
                <a:lnTo>
                  <a:pt x="17" y="154"/>
                </a:lnTo>
                <a:lnTo>
                  <a:pt x="17" y="154"/>
                </a:lnTo>
                <a:lnTo>
                  <a:pt x="17" y="154"/>
                </a:lnTo>
                <a:lnTo>
                  <a:pt x="17" y="154"/>
                </a:lnTo>
                <a:lnTo>
                  <a:pt x="17" y="153"/>
                </a:lnTo>
                <a:lnTo>
                  <a:pt x="17" y="153"/>
                </a:lnTo>
                <a:lnTo>
                  <a:pt x="17" y="153"/>
                </a:lnTo>
                <a:lnTo>
                  <a:pt x="17" y="153"/>
                </a:lnTo>
                <a:lnTo>
                  <a:pt x="17" y="153"/>
                </a:lnTo>
                <a:lnTo>
                  <a:pt x="17" y="153"/>
                </a:lnTo>
                <a:lnTo>
                  <a:pt x="16" y="154"/>
                </a:lnTo>
                <a:lnTo>
                  <a:pt x="17" y="154"/>
                </a:lnTo>
                <a:lnTo>
                  <a:pt x="17" y="154"/>
                </a:lnTo>
                <a:lnTo>
                  <a:pt x="16" y="154"/>
                </a:lnTo>
                <a:lnTo>
                  <a:pt x="16" y="154"/>
                </a:lnTo>
                <a:lnTo>
                  <a:pt x="16" y="154"/>
                </a:lnTo>
                <a:lnTo>
                  <a:pt x="16" y="153"/>
                </a:lnTo>
                <a:lnTo>
                  <a:pt x="14" y="153"/>
                </a:lnTo>
                <a:lnTo>
                  <a:pt x="13" y="151"/>
                </a:lnTo>
                <a:lnTo>
                  <a:pt x="13" y="151"/>
                </a:lnTo>
                <a:lnTo>
                  <a:pt x="14" y="151"/>
                </a:lnTo>
                <a:lnTo>
                  <a:pt x="14" y="150"/>
                </a:lnTo>
                <a:lnTo>
                  <a:pt x="14" y="150"/>
                </a:lnTo>
                <a:lnTo>
                  <a:pt x="14" y="150"/>
                </a:lnTo>
                <a:lnTo>
                  <a:pt x="14" y="150"/>
                </a:lnTo>
                <a:lnTo>
                  <a:pt x="14" y="150"/>
                </a:lnTo>
                <a:lnTo>
                  <a:pt x="13" y="150"/>
                </a:lnTo>
                <a:lnTo>
                  <a:pt x="13" y="150"/>
                </a:lnTo>
                <a:lnTo>
                  <a:pt x="13" y="148"/>
                </a:lnTo>
                <a:lnTo>
                  <a:pt x="13" y="148"/>
                </a:lnTo>
                <a:lnTo>
                  <a:pt x="13" y="148"/>
                </a:lnTo>
                <a:lnTo>
                  <a:pt x="13" y="148"/>
                </a:lnTo>
                <a:lnTo>
                  <a:pt x="13" y="148"/>
                </a:lnTo>
                <a:lnTo>
                  <a:pt x="14" y="148"/>
                </a:lnTo>
                <a:lnTo>
                  <a:pt x="14" y="148"/>
                </a:lnTo>
                <a:lnTo>
                  <a:pt x="16" y="148"/>
                </a:lnTo>
                <a:lnTo>
                  <a:pt x="16" y="148"/>
                </a:lnTo>
                <a:lnTo>
                  <a:pt x="16" y="148"/>
                </a:lnTo>
                <a:lnTo>
                  <a:pt x="16" y="148"/>
                </a:lnTo>
                <a:lnTo>
                  <a:pt x="16" y="148"/>
                </a:lnTo>
                <a:lnTo>
                  <a:pt x="16" y="148"/>
                </a:lnTo>
                <a:lnTo>
                  <a:pt x="16" y="150"/>
                </a:lnTo>
                <a:lnTo>
                  <a:pt x="17" y="150"/>
                </a:lnTo>
                <a:lnTo>
                  <a:pt x="17" y="150"/>
                </a:lnTo>
                <a:lnTo>
                  <a:pt x="18" y="150"/>
                </a:lnTo>
                <a:lnTo>
                  <a:pt x="18" y="150"/>
                </a:lnTo>
                <a:lnTo>
                  <a:pt x="18" y="148"/>
                </a:lnTo>
                <a:lnTo>
                  <a:pt x="18" y="148"/>
                </a:lnTo>
                <a:lnTo>
                  <a:pt x="18" y="150"/>
                </a:lnTo>
                <a:lnTo>
                  <a:pt x="20" y="150"/>
                </a:lnTo>
                <a:lnTo>
                  <a:pt x="20" y="150"/>
                </a:lnTo>
                <a:lnTo>
                  <a:pt x="20" y="148"/>
                </a:lnTo>
                <a:lnTo>
                  <a:pt x="20" y="148"/>
                </a:lnTo>
                <a:lnTo>
                  <a:pt x="20" y="148"/>
                </a:lnTo>
                <a:lnTo>
                  <a:pt x="20" y="147"/>
                </a:lnTo>
                <a:lnTo>
                  <a:pt x="20" y="147"/>
                </a:lnTo>
                <a:lnTo>
                  <a:pt x="20" y="147"/>
                </a:lnTo>
                <a:lnTo>
                  <a:pt x="20" y="145"/>
                </a:lnTo>
                <a:lnTo>
                  <a:pt x="18" y="145"/>
                </a:lnTo>
                <a:lnTo>
                  <a:pt x="18" y="147"/>
                </a:lnTo>
                <a:lnTo>
                  <a:pt x="18" y="147"/>
                </a:lnTo>
                <a:lnTo>
                  <a:pt x="18" y="147"/>
                </a:lnTo>
                <a:lnTo>
                  <a:pt x="18" y="147"/>
                </a:lnTo>
                <a:lnTo>
                  <a:pt x="18" y="147"/>
                </a:lnTo>
                <a:lnTo>
                  <a:pt x="18" y="147"/>
                </a:lnTo>
                <a:lnTo>
                  <a:pt x="18" y="147"/>
                </a:lnTo>
                <a:lnTo>
                  <a:pt x="17" y="147"/>
                </a:lnTo>
                <a:lnTo>
                  <a:pt x="17" y="147"/>
                </a:lnTo>
                <a:lnTo>
                  <a:pt x="16" y="147"/>
                </a:lnTo>
                <a:lnTo>
                  <a:pt x="16" y="145"/>
                </a:lnTo>
                <a:lnTo>
                  <a:pt x="16" y="147"/>
                </a:lnTo>
                <a:lnTo>
                  <a:pt x="14" y="147"/>
                </a:lnTo>
                <a:lnTo>
                  <a:pt x="14" y="147"/>
                </a:lnTo>
                <a:lnTo>
                  <a:pt x="14" y="145"/>
                </a:lnTo>
                <a:lnTo>
                  <a:pt x="14" y="145"/>
                </a:lnTo>
                <a:lnTo>
                  <a:pt x="14" y="145"/>
                </a:lnTo>
                <a:lnTo>
                  <a:pt x="13" y="145"/>
                </a:lnTo>
                <a:lnTo>
                  <a:pt x="11" y="145"/>
                </a:lnTo>
                <a:lnTo>
                  <a:pt x="10" y="145"/>
                </a:lnTo>
                <a:lnTo>
                  <a:pt x="8" y="145"/>
                </a:lnTo>
                <a:lnTo>
                  <a:pt x="10" y="144"/>
                </a:lnTo>
                <a:lnTo>
                  <a:pt x="10" y="144"/>
                </a:lnTo>
                <a:lnTo>
                  <a:pt x="8" y="144"/>
                </a:lnTo>
                <a:lnTo>
                  <a:pt x="8" y="144"/>
                </a:lnTo>
                <a:lnTo>
                  <a:pt x="8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4"/>
                </a:lnTo>
                <a:lnTo>
                  <a:pt x="10" y="144"/>
                </a:lnTo>
                <a:lnTo>
                  <a:pt x="11" y="144"/>
                </a:lnTo>
                <a:lnTo>
                  <a:pt x="11" y="144"/>
                </a:lnTo>
                <a:lnTo>
                  <a:pt x="13" y="144"/>
                </a:lnTo>
                <a:lnTo>
                  <a:pt x="13" y="144"/>
                </a:lnTo>
                <a:lnTo>
                  <a:pt x="13" y="144"/>
                </a:lnTo>
                <a:lnTo>
                  <a:pt x="13" y="145"/>
                </a:lnTo>
                <a:lnTo>
                  <a:pt x="13" y="145"/>
                </a:lnTo>
                <a:lnTo>
                  <a:pt x="13" y="144"/>
                </a:lnTo>
                <a:lnTo>
                  <a:pt x="13" y="144"/>
                </a:lnTo>
                <a:lnTo>
                  <a:pt x="13" y="144"/>
                </a:lnTo>
                <a:lnTo>
                  <a:pt x="14" y="144"/>
                </a:lnTo>
                <a:lnTo>
                  <a:pt x="14" y="144"/>
                </a:lnTo>
                <a:lnTo>
                  <a:pt x="13" y="143"/>
                </a:lnTo>
                <a:lnTo>
                  <a:pt x="13" y="143"/>
                </a:lnTo>
                <a:lnTo>
                  <a:pt x="13" y="141"/>
                </a:lnTo>
                <a:lnTo>
                  <a:pt x="11" y="141"/>
                </a:lnTo>
                <a:lnTo>
                  <a:pt x="11" y="141"/>
                </a:lnTo>
                <a:lnTo>
                  <a:pt x="11" y="141"/>
                </a:lnTo>
                <a:lnTo>
                  <a:pt x="11" y="143"/>
                </a:lnTo>
                <a:lnTo>
                  <a:pt x="11" y="143"/>
                </a:lnTo>
                <a:lnTo>
                  <a:pt x="11" y="143"/>
                </a:lnTo>
                <a:lnTo>
                  <a:pt x="11" y="143"/>
                </a:lnTo>
                <a:lnTo>
                  <a:pt x="10" y="143"/>
                </a:lnTo>
                <a:lnTo>
                  <a:pt x="10" y="143"/>
                </a:lnTo>
                <a:lnTo>
                  <a:pt x="8" y="143"/>
                </a:lnTo>
                <a:lnTo>
                  <a:pt x="8" y="143"/>
                </a:lnTo>
                <a:lnTo>
                  <a:pt x="7" y="143"/>
                </a:lnTo>
                <a:lnTo>
                  <a:pt x="7" y="141"/>
                </a:lnTo>
                <a:lnTo>
                  <a:pt x="7" y="141"/>
                </a:lnTo>
                <a:lnTo>
                  <a:pt x="7" y="141"/>
                </a:lnTo>
                <a:lnTo>
                  <a:pt x="7" y="141"/>
                </a:lnTo>
                <a:lnTo>
                  <a:pt x="7" y="141"/>
                </a:lnTo>
                <a:lnTo>
                  <a:pt x="7" y="141"/>
                </a:lnTo>
                <a:lnTo>
                  <a:pt x="6" y="141"/>
                </a:lnTo>
                <a:lnTo>
                  <a:pt x="6" y="141"/>
                </a:lnTo>
                <a:lnTo>
                  <a:pt x="7" y="140"/>
                </a:lnTo>
                <a:lnTo>
                  <a:pt x="7" y="140"/>
                </a:lnTo>
                <a:lnTo>
                  <a:pt x="6" y="140"/>
                </a:lnTo>
                <a:lnTo>
                  <a:pt x="6" y="140"/>
                </a:lnTo>
                <a:lnTo>
                  <a:pt x="6" y="140"/>
                </a:lnTo>
                <a:lnTo>
                  <a:pt x="3" y="140"/>
                </a:lnTo>
                <a:lnTo>
                  <a:pt x="3" y="140"/>
                </a:lnTo>
                <a:lnTo>
                  <a:pt x="3" y="140"/>
                </a:lnTo>
                <a:lnTo>
                  <a:pt x="3" y="140"/>
                </a:lnTo>
                <a:lnTo>
                  <a:pt x="1" y="138"/>
                </a:lnTo>
                <a:lnTo>
                  <a:pt x="0" y="137"/>
                </a:lnTo>
                <a:lnTo>
                  <a:pt x="0" y="137"/>
                </a:lnTo>
                <a:lnTo>
                  <a:pt x="1" y="137"/>
                </a:lnTo>
                <a:lnTo>
                  <a:pt x="1" y="137"/>
                </a:lnTo>
                <a:lnTo>
                  <a:pt x="1" y="137"/>
                </a:lnTo>
                <a:lnTo>
                  <a:pt x="1" y="137"/>
                </a:lnTo>
                <a:lnTo>
                  <a:pt x="1" y="137"/>
                </a:lnTo>
                <a:lnTo>
                  <a:pt x="1" y="137"/>
                </a:lnTo>
                <a:lnTo>
                  <a:pt x="0" y="135"/>
                </a:lnTo>
                <a:lnTo>
                  <a:pt x="0" y="135"/>
                </a:lnTo>
                <a:lnTo>
                  <a:pt x="1" y="135"/>
                </a:lnTo>
                <a:lnTo>
                  <a:pt x="1" y="135"/>
                </a:lnTo>
                <a:lnTo>
                  <a:pt x="1" y="135"/>
                </a:lnTo>
                <a:lnTo>
                  <a:pt x="1" y="135"/>
                </a:lnTo>
                <a:lnTo>
                  <a:pt x="1" y="135"/>
                </a:lnTo>
                <a:lnTo>
                  <a:pt x="1" y="135"/>
                </a:lnTo>
                <a:lnTo>
                  <a:pt x="1" y="135"/>
                </a:lnTo>
                <a:lnTo>
                  <a:pt x="3" y="135"/>
                </a:lnTo>
                <a:lnTo>
                  <a:pt x="4" y="135"/>
                </a:lnTo>
                <a:lnTo>
                  <a:pt x="6" y="134"/>
                </a:lnTo>
                <a:lnTo>
                  <a:pt x="6" y="134"/>
                </a:lnTo>
                <a:lnTo>
                  <a:pt x="7" y="134"/>
                </a:lnTo>
                <a:lnTo>
                  <a:pt x="7" y="134"/>
                </a:lnTo>
                <a:lnTo>
                  <a:pt x="7" y="133"/>
                </a:lnTo>
                <a:lnTo>
                  <a:pt x="7" y="133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4"/>
                </a:lnTo>
                <a:lnTo>
                  <a:pt x="8" y="133"/>
                </a:lnTo>
                <a:lnTo>
                  <a:pt x="8" y="133"/>
                </a:lnTo>
                <a:lnTo>
                  <a:pt x="8" y="133"/>
                </a:lnTo>
                <a:lnTo>
                  <a:pt x="8" y="131"/>
                </a:lnTo>
                <a:lnTo>
                  <a:pt x="8" y="131"/>
                </a:lnTo>
                <a:lnTo>
                  <a:pt x="8" y="131"/>
                </a:lnTo>
                <a:lnTo>
                  <a:pt x="10" y="131"/>
                </a:lnTo>
                <a:lnTo>
                  <a:pt x="11" y="131"/>
                </a:lnTo>
                <a:lnTo>
                  <a:pt x="11" y="131"/>
                </a:lnTo>
                <a:lnTo>
                  <a:pt x="11" y="131"/>
                </a:lnTo>
                <a:lnTo>
                  <a:pt x="11" y="131"/>
                </a:lnTo>
                <a:lnTo>
                  <a:pt x="13" y="131"/>
                </a:lnTo>
                <a:lnTo>
                  <a:pt x="13" y="133"/>
                </a:lnTo>
                <a:lnTo>
                  <a:pt x="14" y="133"/>
                </a:lnTo>
                <a:lnTo>
                  <a:pt x="14" y="133"/>
                </a:lnTo>
                <a:lnTo>
                  <a:pt x="14" y="133"/>
                </a:lnTo>
                <a:lnTo>
                  <a:pt x="16" y="133"/>
                </a:lnTo>
                <a:lnTo>
                  <a:pt x="16" y="133"/>
                </a:lnTo>
                <a:lnTo>
                  <a:pt x="16" y="133"/>
                </a:lnTo>
                <a:lnTo>
                  <a:pt x="16" y="133"/>
                </a:lnTo>
                <a:lnTo>
                  <a:pt x="16" y="133"/>
                </a:lnTo>
                <a:lnTo>
                  <a:pt x="16" y="133"/>
                </a:lnTo>
                <a:lnTo>
                  <a:pt x="16" y="133"/>
                </a:lnTo>
                <a:lnTo>
                  <a:pt x="16" y="133"/>
                </a:lnTo>
                <a:lnTo>
                  <a:pt x="16" y="133"/>
                </a:lnTo>
                <a:lnTo>
                  <a:pt x="17" y="133"/>
                </a:lnTo>
                <a:lnTo>
                  <a:pt x="17" y="131"/>
                </a:lnTo>
                <a:lnTo>
                  <a:pt x="18" y="131"/>
                </a:lnTo>
                <a:lnTo>
                  <a:pt x="18" y="131"/>
                </a:lnTo>
                <a:lnTo>
                  <a:pt x="20" y="133"/>
                </a:lnTo>
                <a:lnTo>
                  <a:pt x="20" y="133"/>
                </a:lnTo>
                <a:lnTo>
                  <a:pt x="20" y="133"/>
                </a:lnTo>
                <a:lnTo>
                  <a:pt x="20" y="133"/>
                </a:lnTo>
                <a:lnTo>
                  <a:pt x="21" y="131"/>
                </a:lnTo>
                <a:lnTo>
                  <a:pt x="23" y="131"/>
                </a:lnTo>
                <a:lnTo>
                  <a:pt x="23" y="131"/>
                </a:lnTo>
                <a:lnTo>
                  <a:pt x="23" y="133"/>
                </a:lnTo>
                <a:lnTo>
                  <a:pt x="23" y="133"/>
                </a:lnTo>
                <a:lnTo>
                  <a:pt x="23" y="134"/>
                </a:lnTo>
                <a:lnTo>
                  <a:pt x="23" y="134"/>
                </a:lnTo>
                <a:lnTo>
                  <a:pt x="23" y="134"/>
                </a:lnTo>
                <a:lnTo>
                  <a:pt x="23" y="134"/>
                </a:lnTo>
                <a:lnTo>
                  <a:pt x="21" y="134"/>
                </a:lnTo>
                <a:lnTo>
                  <a:pt x="21" y="135"/>
                </a:lnTo>
                <a:lnTo>
                  <a:pt x="21" y="135"/>
                </a:lnTo>
                <a:lnTo>
                  <a:pt x="20" y="134"/>
                </a:lnTo>
                <a:lnTo>
                  <a:pt x="18" y="134"/>
                </a:lnTo>
                <a:lnTo>
                  <a:pt x="18" y="134"/>
                </a:lnTo>
                <a:lnTo>
                  <a:pt x="18" y="134"/>
                </a:lnTo>
                <a:lnTo>
                  <a:pt x="17" y="134"/>
                </a:lnTo>
                <a:lnTo>
                  <a:pt x="16" y="134"/>
                </a:lnTo>
                <a:lnTo>
                  <a:pt x="16" y="133"/>
                </a:lnTo>
                <a:lnTo>
                  <a:pt x="16" y="133"/>
                </a:lnTo>
                <a:lnTo>
                  <a:pt x="16" y="133"/>
                </a:lnTo>
                <a:lnTo>
                  <a:pt x="16" y="133"/>
                </a:lnTo>
                <a:lnTo>
                  <a:pt x="16" y="134"/>
                </a:lnTo>
                <a:lnTo>
                  <a:pt x="16" y="134"/>
                </a:lnTo>
                <a:lnTo>
                  <a:pt x="16" y="133"/>
                </a:lnTo>
                <a:lnTo>
                  <a:pt x="14" y="133"/>
                </a:lnTo>
                <a:lnTo>
                  <a:pt x="14" y="133"/>
                </a:lnTo>
                <a:lnTo>
                  <a:pt x="11" y="133"/>
                </a:lnTo>
                <a:lnTo>
                  <a:pt x="11" y="134"/>
                </a:lnTo>
                <a:lnTo>
                  <a:pt x="11" y="134"/>
                </a:lnTo>
                <a:lnTo>
                  <a:pt x="11" y="134"/>
                </a:lnTo>
                <a:lnTo>
                  <a:pt x="10" y="134"/>
                </a:lnTo>
                <a:lnTo>
                  <a:pt x="10" y="134"/>
                </a:lnTo>
                <a:lnTo>
                  <a:pt x="8" y="134"/>
                </a:lnTo>
                <a:lnTo>
                  <a:pt x="7" y="134"/>
                </a:lnTo>
                <a:lnTo>
                  <a:pt x="6" y="135"/>
                </a:lnTo>
                <a:lnTo>
                  <a:pt x="6" y="135"/>
                </a:lnTo>
                <a:lnTo>
                  <a:pt x="7" y="135"/>
                </a:lnTo>
                <a:lnTo>
                  <a:pt x="7" y="137"/>
                </a:lnTo>
                <a:lnTo>
                  <a:pt x="8" y="137"/>
                </a:lnTo>
                <a:lnTo>
                  <a:pt x="10" y="137"/>
                </a:lnTo>
                <a:lnTo>
                  <a:pt x="10" y="137"/>
                </a:lnTo>
                <a:lnTo>
                  <a:pt x="10" y="137"/>
                </a:lnTo>
                <a:lnTo>
                  <a:pt x="10" y="137"/>
                </a:lnTo>
                <a:lnTo>
                  <a:pt x="11" y="137"/>
                </a:lnTo>
                <a:lnTo>
                  <a:pt x="11" y="137"/>
                </a:lnTo>
                <a:lnTo>
                  <a:pt x="13" y="137"/>
                </a:lnTo>
                <a:lnTo>
                  <a:pt x="14" y="137"/>
                </a:lnTo>
                <a:lnTo>
                  <a:pt x="14" y="137"/>
                </a:lnTo>
                <a:lnTo>
                  <a:pt x="14" y="137"/>
                </a:lnTo>
                <a:lnTo>
                  <a:pt x="14" y="137"/>
                </a:lnTo>
                <a:lnTo>
                  <a:pt x="16" y="137"/>
                </a:lnTo>
                <a:lnTo>
                  <a:pt x="17" y="137"/>
                </a:lnTo>
                <a:lnTo>
                  <a:pt x="17" y="137"/>
                </a:lnTo>
                <a:lnTo>
                  <a:pt x="17" y="137"/>
                </a:lnTo>
                <a:lnTo>
                  <a:pt x="17" y="137"/>
                </a:lnTo>
                <a:lnTo>
                  <a:pt x="17" y="137"/>
                </a:lnTo>
                <a:lnTo>
                  <a:pt x="17" y="137"/>
                </a:lnTo>
                <a:lnTo>
                  <a:pt x="17" y="138"/>
                </a:lnTo>
                <a:lnTo>
                  <a:pt x="18" y="138"/>
                </a:lnTo>
                <a:lnTo>
                  <a:pt x="18" y="138"/>
                </a:lnTo>
                <a:lnTo>
                  <a:pt x="18" y="138"/>
                </a:lnTo>
                <a:lnTo>
                  <a:pt x="18" y="137"/>
                </a:lnTo>
                <a:lnTo>
                  <a:pt x="18" y="137"/>
                </a:lnTo>
                <a:lnTo>
                  <a:pt x="18" y="137"/>
                </a:lnTo>
                <a:lnTo>
                  <a:pt x="18" y="137"/>
                </a:lnTo>
                <a:lnTo>
                  <a:pt x="20" y="137"/>
                </a:lnTo>
                <a:lnTo>
                  <a:pt x="20" y="137"/>
                </a:lnTo>
                <a:lnTo>
                  <a:pt x="20" y="137"/>
                </a:lnTo>
                <a:lnTo>
                  <a:pt x="21" y="137"/>
                </a:lnTo>
                <a:lnTo>
                  <a:pt x="23" y="137"/>
                </a:lnTo>
                <a:lnTo>
                  <a:pt x="23" y="135"/>
                </a:lnTo>
                <a:lnTo>
                  <a:pt x="23" y="135"/>
                </a:lnTo>
                <a:lnTo>
                  <a:pt x="23" y="135"/>
                </a:lnTo>
                <a:lnTo>
                  <a:pt x="24" y="135"/>
                </a:lnTo>
                <a:lnTo>
                  <a:pt x="26" y="135"/>
                </a:lnTo>
                <a:lnTo>
                  <a:pt x="28" y="135"/>
                </a:lnTo>
                <a:lnTo>
                  <a:pt x="31" y="135"/>
                </a:lnTo>
                <a:lnTo>
                  <a:pt x="33" y="134"/>
                </a:lnTo>
                <a:lnTo>
                  <a:pt x="33" y="134"/>
                </a:lnTo>
                <a:lnTo>
                  <a:pt x="34" y="134"/>
                </a:lnTo>
                <a:lnTo>
                  <a:pt x="33" y="134"/>
                </a:lnTo>
                <a:lnTo>
                  <a:pt x="33" y="134"/>
                </a:lnTo>
                <a:lnTo>
                  <a:pt x="33" y="134"/>
                </a:lnTo>
                <a:lnTo>
                  <a:pt x="34" y="134"/>
                </a:lnTo>
                <a:lnTo>
                  <a:pt x="34" y="133"/>
                </a:lnTo>
                <a:lnTo>
                  <a:pt x="36" y="134"/>
                </a:lnTo>
                <a:lnTo>
                  <a:pt x="34" y="134"/>
                </a:lnTo>
                <a:lnTo>
                  <a:pt x="34" y="134"/>
                </a:lnTo>
                <a:lnTo>
                  <a:pt x="36" y="134"/>
                </a:lnTo>
                <a:lnTo>
                  <a:pt x="36" y="135"/>
                </a:lnTo>
                <a:lnTo>
                  <a:pt x="36" y="135"/>
                </a:lnTo>
                <a:lnTo>
                  <a:pt x="36" y="134"/>
                </a:lnTo>
                <a:lnTo>
                  <a:pt x="36" y="134"/>
                </a:lnTo>
                <a:lnTo>
                  <a:pt x="37" y="134"/>
                </a:lnTo>
                <a:lnTo>
                  <a:pt x="37" y="134"/>
                </a:lnTo>
                <a:lnTo>
                  <a:pt x="38" y="134"/>
                </a:lnTo>
                <a:lnTo>
                  <a:pt x="38" y="134"/>
                </a:lnTo>
                <a:lnTo>
                  <a:pt x="38" y="134"/>
                </a:lnTo>
                <a:lnTo>
                  <a:pt x="38" y="133"/>
                </a:lnTo>
                <a:lnTo>
                  <a:pt x="38" y="133"/>
                </a:lnTo>
                <a:lnTo>
                  <a:pt x="38" y="133"/>
                </a:lnTo>
                <a:lnTo>
                  <a:pt x="40" y="134"/>
                </a:lnTo>
                <a:lnTo>
                  <a:pt x="40" y="134"/>
                </a:lnTo>
                <a:lnTo>
                  <a:pt x="40" y="134"/>
                </a:lnTo>
                <a:lnTo>
                  <a:pt x="41" y="134"/>
                </a:lnTo>
                <a:lnTo>
                  <a:pt x="41" y="133"/>
                </a:lnTo>
                <a:lnTo>
                  <a:pt x="41" y="133"/>
                </a:lnTo>
                <a:lnTo>
                  <a:pt x="41" y="133"/>
                </a:lnTo>
                <a:lnTo>
                  <a:pt x="43" y="131"/>
                </a:lnTo>
                <a:lnTo>
                  <a:pt x="44" y="131"/>
                </a:lnTo>
                <a:lnTo>
                  <a:pt x="44" y="131"/>
                </a:lnTo>
                <a:lnTo>
                  <a:pt x="44" y="131"/>
                </a:lnTo>
                <a:lnTo>
                  <a:pt x="43" y="131"/>
                </a:lnTo>
                <a:lnTo>
                  <a:pt x="43" y="131"/>
                </a:lnTo>
                <a:lnTo>
                  <a:pt x="41" y="131"/>
                </a:lnTo>
                <a:lnTo>
                  <a:pt x="41" y="131"/>
                </a:lnTo>
                <a:lnTo>
                  <a:pt x="40" y="131"/>
                </a:lnTo>
                <a:lnTo>
                  <a:pt x="40" y="131"/>
                </a:lnTo>
                <a:lnTo>
                  <a:pt x="40" y="130"/>
                </a:lnTo>
                <a:lnTo>
                  <a:pt x="40" y="130"/>
                </a:lnTo>
                <a:lnTo>
                  <a:pt x="38" y="130"/>
                </a:lnTo>
                <a:lnTo>
                  <a:pt x="38" y="130"/>
                </a:lnTo>
                <a:lnTo>
                  <a:pt x="38" y="131"/>
                </a:lnTo>
                <a:lnTo>
                  <a:pt x="38" y="131"/>
                </a:lnTo>
                <a:lnTo>
                  <a:pt x="38" y="131"/>
                </a:lnTo>
                <a:lnTo>
                  <a:pt x="37" y="131"/>
                </a:lnTo>
                <a:lnTo>
                  <a:pt x="37" y="131"/>
                </a:lnTo>
                <a:lnTo>
                  <a:pt x="37" y="131"/>
                </a:lnTo>
                <a:lnTo>
                  <a:pt x="36" y="131"/>
                </a:lnTo>
                <a:lnTo>
                  <a:pt x="36" y="133"/>
                </a:lnTo>
                <a:lnTo>
                  <a:pt x="36" y="133"/>
                </a:lnTo>
                <a:lnTo>
                  <a:pt x="34" y="133"/>
                </a:lnTo>
                <a:lnTo>
                  <a:pt x="33" y="131"/>
                </a:lnTo>
                <a:lnTo>
                  <a:pt x="33" y="131"/>
                </a:lnTo>
                <a:lnTo>
                  <a:pt x="33" y="131"/>
                </a:lnTo>
                <a:lnTo>
                  <a:pt x="33" y="131"/>
                </a:lnTo>
                <a:lnTo>
                  <a:pt x="31" y="133"/>
                </a:lnTo>
                <a:lnTo>
                  <a:pt x="31" y="131"/>
                </a:lnTo>
                <a:lnTo>
                  <a:pt x="31" y="131"/>
                </a:lnTo>
                <a:lnTo>
                  <a:pt x="30" y="133"/>
                </a:lnTo>
                <a:lnTo>
                  <a:pt x="30" y="133"/>
                </a:lnTo>
                <a:lnTo>
                  <a:pt x="28" y="133"/>
                </a:lnTo>
                <a:lnTo>
                  <a:pt x="28" y="133"/>
                </a:lnTo>
                <a:lnTo>
                  <a:pt x="28" y="133"/>
                </a:lnTo>
                <a:lnTo>
                  <a:pt x="27" y="134"/>
                </a:lnTo>
                <a:lnTo>
                  <a:pt x="26" y="134"/>
                </a:lnTo>
                <a:lnTo>
                  <a:pt x="26" y="134"/>
                </a:lnTo>
                <a:lnTo>
                  <a:pt x="26" y="134"/>
                </a:lnTo>
                <a:lnTo>
                  <a:pt x="24" y="134"/>
                </a:lnTo>
                <a:lnTo>
                  <a:pt x="24" y="133"/>
                </a:lnTo>
                <a:lnTo>
                  <a:pt x="24" y="133"/>
                </a:lnTo>
                <a:lnTo>
                  <a:pt x="24" y="133"/>
                </a:lnTo>
                <a:lnTo>
                  <a:pt x="24" y="133"/>
                </a:lnTo>
                <a:lnTo>
                  <a:pt x="24" y="131"/>
                </a:lnTo>
                <a:lnTo>
                  <a:pt x="24" y="131"/>
                </a:lnTo>
                <a:lnTo>
                  <a:pt x="24" y="131"/>
                </a:lnTo>
                <a:lnTo>
                  <a:pt x="26" y="131"/>
                </a:lnTo>
                <a:lnTo>
                  <a:pt x="26" y="131"/>
                </a:lnTo>
                <a:lnTo>
                  <a:pt x="26" y="131"/>
                </a:lnTo>
                <a:lnTo>
                  <a:pt x="26" y="131"/>
                </a:lnTo>
                <a:lnTo>
                  <a:pt x="26" y="133"/>
                </a:lnTo>
                <a:lnTo>
                  <a:pt x="26" y="133"/>
                </a:lnTo>
                <a:lnTo>
                  <a:pt x="26" y="133"/>
                </a:lnTo>
                <a:lnTo>
                  <a:pt x="27" y="131"/>
                </a:lnTo>
                <a:lnTo>
                  <a:pt x="27" y="131"/>
                </a:lnTo>
                <a:lnTo>
                  <a:pt x="27" y="131"/>
                </a:lnTo>
                <a:lnTo>
                  <a:pt x="28" y="131"/>
                </a:lnTo>
                <a:lnTo>
                  <a:pt x="31" y="131"/>
                </a:lnTo>
                <a:lnTo>
                  <a:pt x="33" y="131"/>
                </a:lnTo>
                <a:lnTo>
                  <a:pt x="34" y="131"/>
                </a:lnTo>
                <a:lnTo>
                  <a:pt x="34" y="130"/>
                </a:lnTo>
                <a:lnTo>
                  <a:pt x="36" y="130"/>
                </a:lnTo>
                <a:lnTo>
                  <a:pt x="36" y="128"/>
                </a:lnTo>
                <a:lnTo>
                  <a:pt x="36" y="128"/>
                </a:lnTo>
                <a:lnTo>
                  <a:pt x="34" y="128"/>
                </a:lnTo>
                <a:lnTo>
                  <a:pt x="34" y="130"/>
                </a:lnTo>
                <a:lnTo>
                  <a:pt x="33" y="130"/>
                </a:lnTo>
                <a:lnTo>
                  <a:pt x="33" y="130"/>
                </a:lnTo>
                <a:lnTo>
                  <a:pt x="31" y="128"/>
                </a:lnTo>
                <a:lnTo>
                  <a:pt x="31" y="128"/>
                </a:lnTo>
                <a:lnTo>
                  <a:pt x="31" y="130"/>
                </a:lnTo>
                <a:lnTo>
                  <a:pt x="31" y="130"/>
                </a:lnTo>
                <a:lnTo>
                  <a:pt x="31" y="130"/>
                </a:lnTo>
                <a:lnTo>
                  <a:pt x="31" y="130"/>
                </a:lnTo>
                <a:lnTo>
                  <a:pt x="31" y="130"/>
                </a:lnTo>
                <a:lnTo>
                  <a:pt x="31" y="130"/>
                </a:lnTo>
                <a:lnTo>
                  <a:pt x="31" y="130"/>
                </a:lnTo>
                <a:lnTo>
                  <a:pt x="31" y="130"/>
                </a:lnTo>
                <a:lnTo>
                  <a:pt x="30" y="130"/>
                </a:lnTo>
                <a:lnTo>
                  <a:pt x="28" y="130"/>
                </a:lnTo>
                <a:lnTo>
                  <a:pt x="27" y="130"/>
                </a:lnTo>
                <a:lnTo>
                  <a:pt x="26" y="130"/>
                </a:lnTo>
                <a:lnTo>
                  <a:pt x="24" y="130"/>
                </a:lnTo>
                <a:lnTo>
                  <a:pt x="23" y="130"/>
                </a:lnTo>
                <a:lnTo>
                  <a:pt x="23" y="130"/>
                </a:lnTo>
                <a:lnTo>
                  <a:pt x="23" y="128"/>
                </a:lnTo>
                <a:lnTo>
                  <a:pt x="23" y="128"/>
                </a:lnTo>
                <a:lnTo>
                  <a:pt x="21" y="128"/>
                </a:lnTo>
                <a:lnTo>
                  <a:pt x="21" y="128"/>
                </a:lnTo>
                <a:lnTo>
                  <a:pt x="21" y="130"/>
                </a:lnTo>
                <a:lnTo>
                  <a:pt x="21" y="130"/>
                </a:lnTo>
                <a:lnTo>
                  <a:pt x="21" y="130"/>
                </a:lnTo>
                <a:lnTo>
                  <a:pt x="21" y="130"/>
                </a:lnTo>
                <a:lnTo>
                  <a:pt x="21" y="130"/>
                </a:lnTo>
                <a:lnTo>
                  <a:pt x="20" y="128"/>
                </a:lnTo>
                <a:lnTo>
                  <a:pt x="20" y="128"/>
                </a:lnTo>
                <a:lnTo>
                  <a:pt x="20" y="128"/>
                </a:lnTo>
                <a:lnTo>
                  <a:pt x="20" y="128"/>
                </a:lnTo>
                <a:lnTo>
                  <a:pt x="18" y="128"/>
                </a:lnTo>
                <a:lnTo>
                  <a:pt x="17" y="128"/>
                </a:lnTo>
                <a:lnTo>
                  <a:pt x="16" y="128"/>
                </a:lnTo>
                <a:lnTo>
                  <a:pt x="16" y="130"/>
                </a:lnTo>
                <a:lnTo>
                  <a:pt x="16" y="130"/>
                </a:lnTo>
                <a:lnTo>
                  <a:pt x="16" y="128"/>
                </a:lnTo>
                <a:lnTo>
                  <a:pt x="14" y="128"/>
                </a:lnTo>
                <a:lnTo>
                  <a:pt x="14" y="128"/>
                </a:lnTo>
                <a:lnTo>
                  <a:pt x="14" y="128"/>
                </a:lnTo>
                <a:lnTo>
                  <a:pt x="14" y="128"/>
                </a:lnTo>
                <a:lnTo>
                  <a:pt x="14" y="128"/>
                </a:lnTo>
                <a:lnTo>
                  <a:pt x="14" y="130"/>
                </a:lnTo>
                <a:lnTo>
                  <a:pt x="14" y="130"/>
                </a:lnTo>
                <a:lnTo>
                  <a:pt x="14" y="130"/>
                </a:lnTo>
                <a:lnTo>
                  <a:pt x="13" y="128"/>
                </a:lnTo>
                <a:lnTo>
                  <a:pt x="11" y="128"/>
                </a:lnTo>
                <a:lnTo>
                  <a:pt x="10" y="128"/>
                </a:lnTo>
                <a:lnTo>
                  <a:pt x="10" y="127"/>
                </a:lnTo>
                <a:lnTo>
                  <a:pt x="10" y="127"/>
                </a:lnTo>
                <a:lnTo>
                  <a:pt x="13" y="127"/>
                </a:lnTo>
                <a:lnTo>
                  <a:pt x="14" y="125"/>
                </a:lnTo>
                <a:lnTo>
                  <a:pt x="14" y="125"/>
                </a:lnTo>
                <a:lnTo>
                  <a:pt x="16" y="125"/>
                </a:lnTo>
                <a:lnTo>
                  <a:pt x="16" y="127"/>
                </a:lnTo>
                <a:lnTo>
                  <a:pt x="17" y="127"/>
                </a:lnTo>
                <a:lnTo>
                  <a:pt x="17" y="127"/>
                </a:lnTo>
                <a:lnTo>
                  <a:pt x="17" y="127"/>
                </a:lnTo>
                <a:lnTo>
                  <a:pt x="18" y="127"/>
                </a:lnTo>
                <a:lnTo>
                  <a:pt x="20" y="128"/>
                </a:lnTo>
                <a:lnTo>
                  <a:pt x="20" y="128"/>
                </a:lnTo>
                <a:lnTo>
                  <a:pt x="20" y="128"/>
                </a:lnTo>
                <a:lnTo>
                  <a:pt x="20" y="128"/>
                </a:lnTo>
                <a:lnTo>
                  <a:pt x="21" y="127"/>
                </a:lnTo>
                <a:lnTo>
                  <a:pt x="21" y="127"/>
                </a:lnTo>
                <a:lnTo>
                  <a:pt x="21" y="127"/>
                </a:lnTo>
                <a:lnTo>
                  <a:pt x="23" y="127"/>
                </a:lnTo>
                <a:lnTo>
                  <a:pt x="23" y="127"/>
                </a:lnTo>
                <a:lnTo>
                  <a:pt x="23" y="127"/>
                </a:lnTo>
                <a:lnTo>
                  <a:pt x="21" y="127"/>
                </a:lnTo>
                <a:lnTo>
                  <a:pt x="21" y="127"/>
                </a:lnTo>
                <a:lnTo>
                  <a:pt x="20" y="127"/>
                </a:lnTo>
                <a:lnTo>
                  <a:pt x="20" y="125"/>
                </a:lnTo>
                <a:lnTo>
                  <a:pt x="20" y="125"/>
                </a:lnTo>
                <a:lnTo>
                  <a:pt x="20" y="125"/>
                </a:lnTo>
                <a:lnTo>
                  <a:pt x="20" y="125"/>
                </a:lnTo>
                <a:lnTo>
                  <a:pt x="21" y="125"/>
                </a:lnTo>
                <a:lnTo>
                  <a:pt x="21" y="125"/>
                </a:lnTo>
                <a:lnTo>
                  <a:pt x="21" y="125"/>
                </a:lnTo>
                <a:lnTo>
                  <a:pt x="23" y="125"/>
                </a:lnTo>
                <a:lnTo>
                  <a:pt x="23" y="125"/>
                </a:lnTo>
                <a:lnTo>
                  <a:pt x="24" y="125"/>
                </a:lnTo>
                <a:lnTo>
                  <a:pt x="24" y="125"/>
                </a:lnTo>
                <a:lnTo>
                  <a:pt x="24" y="125"/>
                </a:lnTo>
                <a:lnTo>
                  <a:pt x="23" y="125"/>
                </a:lnTo>
                <a:lnTo>
                  <a:pt x="23" y="125"/>
                </a:lnTo>
                <a:lnTo>
                  <a:pt x="23" y="125"/>
                </a:lnTo>
                <a:lnTo>
                  <a:pt x="21" y="125"/>
                </a:lnTo>
                <a:lnTo>
                  <a:pt x="21" y="125"/>
                </a:lnTo>
                <a:lnTo>
                  <a:pt x="21" y="125"/>
                </a:lnTo>
                <a:lnTo>
                  <a:pt x="21" y="125"/>
                </a:lnTo>
                <a:lnTo>
                  <a:pt x="23" y="127"/>
                </a:lnTo>
                <a:lnTo>
                  <a:pt x="23" y="127"/>
                </a:lnTo>
                <a:lnTo>
                  <a:pt x="23" y="127"/>
                </a:lnTo>
                <a:lnTo>
                  <a:pt x="23" y="127"/>
                </a:lnTo>
                <a:lnTo>
                  <a:pt x="24" y="127"/>
                </a:lnTo>
                <a:lnTo>
                  <a:pt x="24" y="127"/>
                </a:lnTo>
                <a:lnTo>
                  <a:pt x="26" y="125"/>
                </a:lnTo>
                <a:lnTo>
                  <a:pt x="27" y="125"/>
                </a:lnTo>
                <a:lnTo>
                  <a:pt x="27" y="125"/>
                </a:lnTo>
                <a:lnTo>
                  <a:pt x="27" y="125"/>
                </a:lnTo>
                <a:lnTo>
                  <a:pt x="27" y="125"/>
                </a:lnTo>
                <a:lnTo>
                  <a:pt x="28" y="125"/>
                </a:lnTo>
                <a:lnTo>
                  <a:pt x="28" y="127"/>
                </a:lnTo>
                <a:lnTo>
                  <a:pt x="30" y="127"/>
                </a:lnTo>
                <a:lnTo>
                  <a:pt x="30" y="127"/>
                </a:lnTo>
                <a:lnTo>
                  <a:pt x="31" y="127"/>
                </a:lnTo>
                <a:lnTo>
                  <a:pt x="31" y="128"/>
                </a:lnTo>
                <a:lnTo>
                  <a:pt x="33" y="128"/>
                </a:lnTo>
                <a:lnTo>
                  <a:pt x="33" y="128"/>
                </a:lnTo>
                <a:lnTo>
                  <a:pt x="33" y="128"/>
                </a:lnTo>
                <a:lnTo>
                  <a:pt x="33" y="128"/>
                </a:lnTo>
                <a:lnTo>
                  <a:pt x="33" y="127"/>
                </a:lnTo>
                <a:lnTo>
                  <a:pt x="33" y="127"/>
                </a:lnTo>
                <a:lnTo>
                  <a:pt x="33" y="125"/>
                </a:lnTo>
                <a:lnTo>
                  <a:pt x="33" y="125"/>
                </a:lnTo>
                <a:lnTo>
                  <a:pt x="33" y="125"/>
                </a:lnTo>
                <a:lnTo>
                  <a:pt x="33" y="125"/>
                </a:lnTo>
                <a:lnTo>
                  <a:pt x="33" y="125"/>
                </a:lnTo>
                <a:lnTo>
                  <a:pt x="33" y="125"/>
                </a:lnTo>
                <a:lnTo>
                  <a:pt x="34" y="125"/>
                </a:lnTo>
                <a:lnTo>
                  <a:pt x="34" y="125"/>
                </a:lnTo>
                <a:lnTo>
                  <a:pt x="34" y="125"/>
                </a:lnTo>
                <a:lnTo>
                  <a:pt x="34" y="125"/>
                </a:lnTo>
                <a:lnTo>
                  <a:pt x="34" y="127"/>
                </a:lnTo>
                <a:lnTo>
                  <a:pt x="36" y="127"/>
                </a:lnTo>
                <a:lnTo>
                  <a:pt x="36" y="127"/>
                </a:lnTo>
                <a:lnTo>
                  <a:pt x="36" y="125"/>
                </a:lnTo>
                <a:lnTo>
                  <a:pt x="36" y="125"/>
                </a:lnTo>
                <a:lnTo>
                  <a:pt x="37" y="125"/>
                </a:lnTo>
                <a:lnTo>
                  <a:pt x="37" y="125"/>
                </a:lnTo>
                <a:lnTo>
                  <a:pt x="38" y="125"/>
                </a:lnTo>
                <a:lnTo>
                  <a:pt x="40" y="125"/>
                </a:lnTo>
                <a:lnTo>
                  <a:pt x="40" y="125"/>
                </a:lnTo>
                <a:lnTo>
                  <a:pt x="41" y="125"/>
                </a:lnTo>
                <a:lnTo>
                  <a:pt x="41" y="125"/>
                </a:lnTo>
                <a:lnTo>
                  <a:pt x="41" y="125"/>
                </a:lnTo>
                <a:lnTo>
                  <a:pt x="41" y="125"/>
                </a:lnTo>
                <a:lnTo>
                  <a:pt x="41" y="125"/>
                </a:lnTo>
                <a:lnTo>
                  <a:pt x="41" y="124"/>
                </a:lnTo>
                <a:lnTo>
                  <a:pt x="41" y="124"/>
                </a:lnTo>
                <a:lnTo>
                  <a:pt x="43" y="124"/>
                </a:lnTo>
                <a:lnTo>
                  <a:pt x="43" y="124"/>
                </a:lnTo>
                <a:lnTo>
                  <a:pt x="43" y="124"/>
                </a:lnTo>
                <a:lnTo>
                  <a:pt x="43" y="124"/>
                </a:lnTo>
                <a:lnTo>
                  <a:pt x="43" y="124"/>
                </a:lnTo>
                <a:lnTo>
                  <a:pt x="43" y="125"/>
                </a:lnTo>
                <a:lnTo>
                  <a:pt x="43" y="125"/>
                </a:lnTo>
                <a:lnTo>
                  <a:pt x="43" y="125"/>
                </a:lnTo>
                <a:lnTo>
                  <a:pt x="43" y="125"/>
                </a:lnTo>
                <a:lnTo>
                  <a:pt x="44" y="125"/>
                </a:lnTo>
                <a:lnTo>
                  <a:pt x="44" y="124"/>
                </a:lnTo>
                <a:lnTo>
                  <a:pt x="46" y="124"/>
                </a:lnTo>
                <a:lnTo>
                  <a:pt x="47" y="124"/>
                </a:lnTo>
                <a:lnTo>
                  <a:pt x="48" y="124"/>
                </a:lnTo>
                <a:lnTo>
                  <a:pt x="48" y="124"/>
                </a:lnTo>
                <a:lnTo>
                  <a:pt x="50" y="123"/>
                </a:lnTo>
                <a:lnTo>
                  <a:pt x="50" y="123"/>
                </a:lnTo>
                <a:lnTo>
                  <a:pt x="48" y="123"/>
                </a:lnTo>
                <a:lnTo>
                  <a:pt x="48" y="123"/>
                </a:lnTo>
                <a:lnTo>
                  <a:pt x="48" y="121"/>
                </a:lnTo>
                <a:lnTo>
                  <a:pt x="47" y="120"/>
                </a:lnTo>
                <a:lnTo>
                  <a:pt x="47" y="120"/>
                </a:lnTo>
                <a:lnTo>
                  <a:pt x="47" y="120"/>
                </a:lnTo>
                <a:lnTo>
                  <a:pt x="47" y="120"/>
                </a:lnTo>
                <a:lnTo>
                  <a:pt x="47" y="120"/>
                </a:lnTo>
                <a:lnTo>
                  <a:pt x="46" y="120"/>
                </a:lnTo>
                <a:lnTo>
                  <a:pt x="46" y="120"/>
                </a:lnTo>
                <a:lnTo>
                  <a:pt x="44" y="120"/>
                </a:lnTo>
                <a:lnTo>
                  <a:pt x="44" y="120"/>
                </a:lnTo>
                <a:lnTo>
                  <a:pt x="44" y="120"/>
                </a:lnTo>
                <a:lnTo>
                  <a:pt x="43" y="120"/>
                </a:lnTo>
                <a:lnTo>
                  <a:pt x="43" y="120"/>
                </a:lnTo>
                <a:lnTo>
                  <a:pt x="43" y="120"/>
                </a:lnTo>
                <a:lnTo>
                  <a:pt x="43" y="120"/>
                </a:lnTo>
                <a:lnTo>
                  <a:pt x="43" y="120"/>
                </a:lnTo>
                <a:lnTo>
                  <a:pt x="43" y="120"/>
                </a:lnTo>
                <a:lnTo>
                  <a:pt x="41" y="118"/>
                </a:lnTo>
                <a:lnTo>
                  <a:pt x="41" y="118"/>
                </a:lnTo>
                <a:lnTo>
                  <a:pt x="41" y="118"/>
                </a:lnTo>
                <a:lnTo>
                  <a:pt x="41" y="118"/>
                </a:lnTo>
                <a:lnTo>
                  <a:pt x="41" y="120"/>
                </a:lnTo>
                <a:lnTo>
                  <a:pt x="41" y="120"/>
                </a:lnTo>
                <a:lnTo>
                  <a:pt x="41" y="118"/>
                </a:lnTo>
                <a:lnTo>
                  <a:pt x="40" y="120"/>
                </a:lnTo>
                <a:lnTo>
                  <a:pt x="40" y="120"/>
                </a:lnTo>
                <a:lnTo>
                  <a:pt x="38" y="120"/>
                </a:lnTo>
                <a:lnTo>
                  <a:pt x="38" y="120"/>
                </a:lnTo>
                <a:lnTo>
                  <a:pt x="38" y="118"/>
                </a:lnTo>
                <a:lnTo>
                  <a:pt x="38" y="118"/>
                </a:lnTo>
                <a:lnTo>
                  <a:pt x="38" y="118"/>
                </a:lnTo>
                <a:lnTo>
                  <a:pt x="38" y="118"/>
                </a:lnTo>
                <a:lnTo>
                  <a:pt x="37" y="117"/>
                </a:lnTo>
                <a:lnTo>
                  <a:pt x="36" y="117"/>
                </a:lnTo>
                <a:lnTo>
                  <a:pt x="36" y="116"/>
                </a:lnTo>
                <a:lnTo>
                  <a:pt x="36" y="116"/>
                </a:lnTo>
                <a:lnTo>
                  <a:pt x="36" y="116"/>
                </a:lnTo>
                <a:lnTo>
                  <a:pt x="36" y="116"/>
                </a:lnTo>
                <a:lnTo>
                  <a:pt x="37" y="116"/>
                </a:lnTo>
                <a:lnTo>
                  <a:pt x="36" y="114"/>
                </a:lnTo>
                <a:lnTo>
                  <a:pt x="36" y="114"/>
                </a:lnTo>
                <a:lnTo>
                  <a:pt x="36" y="116"/>
                </a:lnTo>
                <a:lnTo>
                  <a:pt x="34" y="116"/>
                </a:lnTo>
                <a:lnTo>
                  <a:pt x="34" y="114"/>
                </a:lnTo>
                <a:lnTo>
                  <a:pt x="34" y="114"/>
                </a:lnTo>
                <a:lnTo>
                  <a:pt x="34" y="114"/>
                </a:lnTo>
                <a:lnTo>
                  <a:pt x="33" y="114"/>
                </a:lnTo>
                <a:lnTo>
                  <a:pt x="33" y="114"/>
                </a:lnTo>
                <a:lnTo>
                  <a:pt x="33" y="114"/>
                </a:lnTo>
                <a:lnTo>
                  <a:pt x="33" y="114"/>
                </a:lnTo>
                <a:lnTo>
                  <a:pt x="33" y="113"/>
                </a:lnTo>
                <a:lnTo>
                  <a:pt x="33" y="113"/>
                </a:lnTo>
                <a:lnTo>
                  <a:pt x="31" y="113"/>
                </a:lnTo>
                <a:lnTo>
                  <a:pt x="31" y="113"/>
                </a:lnTo>
                <a:lnTo>
                  <a:pt x="30" y="113"/>
                </a:lnTo>
                <a:lnTo>
                  <a:pt x="30" y="113"/>
                </a:lnTo>
                <a:lnTo>
                  <a:pt x="30" y="114"/>
                </a:lnTo>
                <a:lnTo>
                  <a:pt x="30" y="116"/>
                </a:lnTo>
                <a:lnTo>
                  <a:pt x="30" y="116"/>
                </a:lnTo>
                <a:lnTo>
                  <a:pt x="28" y="117"/>
                </a:lnTo>
                <a:lnTo>
                  <a:pt x="28" y="117"/>
                </a:lnTo>
                <a:lnTo>
                  <a:pt x="28" y="117"/>
                </a:lnTo>
                <a:lnTo>
                  <a:pt x="28" y="117"/>
                </a:lnTo>
                <a:lnTo>
                  <a:pt x="28" y="117"/>
                </a:lnTo>
                <a:lnTo>
                  <a:pt x="28" y="117"/>
                </a:lnTo>
                <a:lnTo>
                  <a:pt x="27" y="118"/>
                </a:lnTo>
                <a:lnTo>
                  <a:pt x="27" y="118"/>
                </a:lnTo>
                <a:lnTo>
                  <a:pt x="24" y="118"/>
                </a:lnTo>
                <a:lnTo>
                  <a:pt x="24" y="118"/>
                </a:lnTo>
                <a:lnTo>
                  <a:pt x="26" y="118"/>
                </a:lnTo>
                <a:lnTo>
                  <a:pt x="26" y="117"/>
                </a:lnTo>
                <a:lnTo>
                  <a:pt x="26" y="117"/>
                </a:lnTo>
                <a:lnTo>
                  <a:pt x="26" y="117"/>
                </a:lnTo>
                <a:lnTo>
                  <a:pt x="26" y="116"/>
                </a:lnTo>
                <a:lnTo>
                  <a:pt x="26" y="116"/>
                </a:lnTo>
                <a:lnTo>
                  <a:pt x="27" y="116"/>
                </a:lnTo>
                <a:lnTo>
                  <a:pt x="27" y="114"/>
                </a:lnTo>
                <a:lnTo>
                  <a:pt x="27" y="114"/>
                </a:lnTo>
                <a:lnTo>
                  <a:pt x="27" y="114"/>
                </a:lnTo>
                <a:lnTo>
                  <a:pt x="26" y="114"/>
                </a:lnTo>
                <a:lnTo>
                  <a:pt x="26" y="114"/>
                </a:lnTo>
                <a:lnTo>
                  <a:pt x="26" y="114"/>
                </a:lnTo>
                <a:lnTo>
                  <a:pt x="24" y="114"/>
                </a:lnTo>
                <a:lnTo>
                  <a:pt x="24" y="116"/>
                </a:lnTo>
                <a:lnTo>
                  <a:pt x="24" y="116"/>
                </a:lnTo>
                <a:lnTo>
                  <a:pt x="24" y="116"/>
                </a:lnTo>
                <a:lnTo>
                  <a:pt x="24" y="116"/>
                </a:lnTo>
                <a:lnTo>
                  <a:pt x="24" y="117"/>
                </a:lnTo>
                <a:lnTo>
                  <a:pt x="24" y="117"/>
                </a:lnTo>
                <a:lnTo>
                  <a:pt x="23" y="117"/>
                </a:lnTo>
                <a:lnTo>
                  <a:pt x="23" y="117"/>
                </a:lnTo>
                <a:lnTo>
                  <a:pt x="23" y="118"/>
                </a:lnTo>
                <a:lnTo>
                  <a:pt x="23" y="118"/>
                </a:lnTo>
                <a:lnTo>
                  <a:pt x="24" y="118"/>
                </a:lnTo>
                <a:lnTo>
                  <a:pt x="24" y="118"/>
                </a:lnTo>
                <a:lnTo>
                  <a:pt x="23" y="118"/>
                </a:lnTo>
                <a:lnTo>
                  <a:pt x="23" y="118"/>
                </a:lnTo>
                <a:lnTo>
                  <a:pt x="23" y="118"/>
                </a:lnTo>
                <a:lnTo>
                  <a:pt x="23" y="118"/>
                </a:lnTo>
                <a:lnTo>
                  <a:pt x="23" y="117"/>
                </a:lnTo>
                <a:lnTo>
                  <a:pt x="23" y="117"/>
                </a:lnTo>
                <a:lnTo>
                  <a:pt x="21" y="117"/>
                </a:lnTo>
                <a:lnTo>
                  <a:pt x="21" y="118"/>
                </a:lnTo>
                <a:lnTo>
                  <a:pt x="21" y="118"/>
                </a:lnTo>
                <a:lnTo>
                  <a:pt x="21" y="118"/>
                </a:lnTo>
                <a:lnTo>
                  <a:pt x="21" y="118"/>
                </a:lnTo>
                <a:lnTo>
                  <a:pt x="20" y="118"/>
                </a:lnTo>
                <a:lnTo>
                  <a:pt x="20" y="118"/>
                </a:lnTo>
                <a:lnTo>
                  <a:pt x="18" y="118"/>
                </a:lnTo>
                <a:lnTo>
                  <a:pt x="18" y="118"/>
                </a:lnTo>
                <a:lnTo>
                  <a:pt x="18" y="118"/>
                </a:lnTo>
                <a:lnTo>
                  <a:pt x="18" y="118"/>
                </a:lnTo>
                <a:lnTo>
                  <a:pt x="18" y="120"/>
                </a:lnTo>
                <a:lnTo>
                  <a:pt x="18" y="120"/>
                </a:lnTo>
                <a:lnTo>
                  <a:pt x="18" y="120"/>
                </a:lnTo>
                <a:lnTo>
                  <a:pt x="18" y="120"/>
                </a:lnTo>
                <a:lnTo>
                  <a:pt x="18" y="120"/>
                </a:lnTo>
                <a:lnTo>
                  <a:pt x="17" y="120"/>
                </a:lnTo>
                <a:lnTo>
                  <a:pt x="17" y="118"/>
                </a:lnTo>
                <a:lnTo>
                  <a:pt x="17" y="118"/>
                </a:lnTo>
                <a:lnTo>
                  <a:pt x="16" y="118"/>
                </a:lnTo>
                <a:lnTo>
                  <a:pt x="16" y="118"/>
                </a:lnTo>
                <a:lnTo>
                  <a:pt x="16" y="118"/>
                </a:lnTo>
                <a:lnTo>
                  <a:pt x="16" y="118"/>
                </a:lnTo>
                <a:lnTo>
                  <a:pt x="16" y="117"/>
                </a:lnTo>
                <a:lnTo>
                  <a:pt x="16" y="117"/>
                </a:lnTo>
                <a:lnTo>
                  <a:pt x="16" y="116"/>
                </a:lnTo>
                <a:lnTo>
                  <a:pt x="16" y="116"/>
                </a:lnTo>
                <a:lnTo>
                  <a:pt x="16" y="116"/>
                </a:lnTo>
                <a:lnTo>
                  <a:pt x="16" y="116"/>
                </a:lnTo>
                <a:lnTo>
                  <a:pt x="14" y="116"/>
                </a:lnTo>
                <a:lnTo>
                  <a:pt x="14" y="116"/>
                </a:lnTo>
                <a:lnTo>
                  <a:pt x="14" y="117"/>
                </a:lnTo>
                <a:lnTo>
                  <a:pt x="13" y="117"/>
                </a:lnTo>
                <a:lnTo>
                  <a:pt x="13" y="117"/>
                </a:lnTo>
                <a:lnTo>
                  <a:pt x="13" y="117"/>
                </a:lnTo>
                <a:lnTo>
                  <a:pt x="13" y="117"/>
                </a:lnTo>
                <a:lnTo>
                  <a:pt x="13" y="117"/>
                </a:lnTo>
                <a:lnTo>
                  <a:pt x="11" y="117"/>
                </a:lnTo>
                <a:lnTo>
                  <a:pt x="10" y="116"/>
                </a:lnTo>
                <a:lnTo>
                  <a:pt x="10" y="116"/>
                </a:lnTo>
                <a:lnTo>
                  <a:pt x="10" y="116"/>
                </a:lnTo>
                <a:lnTo>
                  <a:pt x="8" y="117"/>
                </a:lnTo>
                <a:lnTo>
                  <a:pt x="8" y="117"/>
                </a:lnTo>
                <a:lnTo>
                  <a:pt x="8" y="117"/>
                </a:lnTo>
                <a:lnTo>
                  <a:pt x="10" y="117"/>
                </a:lnTo>
                <a:lnTo>
                  <a:pt x="10" y="117"/>
                </a:lnTo>
                <a:lnTo>
                  <a:pt x="10" y="118"/>
                </a:lnTo>
                <a:lnTo>
                  <a:pt x="8" y="118"/>
                </a:lnTo>
                <a:lnTo>
                  <a:pt x="8" y="118"/>
                </a:lnTo>
                <a:lnTo>
                  <a:pt x="8" y="117"/>
                </a:lnTo>
                <a:lnTo>
                  <a:pt x="8" y="117"/>
                </a:lnTo>
                <a:lnTo>
                  <a:pt x="8" y="117"/>
                </a:lnTo>
                <a:lnTo>
                  <a:pt x="8" y="117"/>
                </a:lnTo>
                <a:lnTo>
                  <a:pt x="7" y="117"/>
                </a:lnTo>
                <a:lnTo>
                  <a:pt x="7" y="116"/>
                </a:lnTo>
                <a:lnTo>
                  <a:pt x="6" y="116"/>
                </a:lnTo>
                <a:lnTo>
                  <a:pt x="6" y="114"/>
                </a:lnTo>
                <a:lnTo>
                  <a:pt x="6" y="114"/>
                </a:lnTo>
                <a:lnTo>
                  <a:pt x="6" y="114"/>
                </a:lnTo>
                <a:lnTo>
                  <a:pt x="7" y="114"/>
                </a:lnTo>
                <a:lnTo>
                  <a:pt x="7" y="114"/>
                </a:lnTo>
                <a:lnTo>
                  <a:pt x="7" y="114"/>
                </a:lnTo>
                <a:lnTo>
                  <a:pt x="7" y="114"/>
                </a:lnTo>
                <a:lnTo>
                  <a:pt x="7" y="114"/>
                </a:lnTo>
                <a:lnTo>
                  <a:pt x="7" y="114"/>
                </a:lnTo>
                <a:lnTo>
                  <a:pt x="7" y="111"/>
                </a:lnTo>
                <a:lnTo>
                  <a:pt x="6" y="111"/>
                </a:lnTo>
                <a:lnTo>
                  <a:pt x="6" y="111"/>
                </a:lnTo>
                <a:lnTo>
                  <a:pt x="6" y="110"/>
                </a:lnTo>
                <a:lnTo>
                  <a:pt x="6" y="108"/>
                </a:lnTo>
                <a:lnTo>
                  <a:pt x="8" y="110"/>
                </a:lnTo>
                <a:lnTo>
                  <a:pt x="8" y="110"/>
                </a:lnTo>
                <a:lnTo>
                  <a:pt x="8" y="108"/>
                </a:lnTo>
                <a:lnTo>
                  <a:pt x="8" y="108"/>
                </a:lnTo>
                <a:lnTo>
                  <a:pt x="8" y="108"/>
                </a:lnTo>
                <a:lnTo>
                  <a:pt x="8" y="108"/>
                </a:lnTo>
                <a:lnTo>
                  <a:pt x="8" y="107"/>
                </a:lnTo>
                <a:lnTo>
                  <a:pt x="8" y="107"/>
                </a:lnTo>
                <a:lnTo>
                  <a:pt x="8" y="107"/>
                </a:lnTo>
                <a:lnTo>
                  <a:pt x="10" y="108"/>
                </a:lnTo>
                <a:lnTo>
                  <a:pt x="10" y="108"/>
                </a:lnTo>
                <a:lnTo>
                  <a:pt x="11" y="108"/>
                </a:lnTo>
                <a:lnTo>
                  <a:pt x="13" y="110"/>
                </a:lnTo>
                <a:lnTo>
                  <a:pt x="13" y="110"/>
                </a:lnTo>
                <a:lnTo>
                  <a:pt x="13" y="110"/>
                </a:lnTo>
                <a:lnTo>
                  <a:pt x="13" y="110"/>
                </a:lnTo>
                <a:lnTo>
                  <a:pt x="14" y="110"/>
                </a:lnTo>
                <a:lnTo>
                  <a:pt x="14" y="110"/>
                </a:lnTo>
                <a:lnTo>
                  <a:pt x="17" y="110"/>
                </a:lnTo>
                <a:lnTo>
                  <a:pt x="18" y="110"/>
                </a:lnTo>
                <a:lnTo>
                  <a:pt x="18" y="110"/>
                </a:lnTo>
                <a:lnTo>
                  <a:pt x="20" y="110"/>
                </a:lnTo>
                <a:lnTo>
                  <a:pt x="20" y="110"/>
                </a:lnTo>
                <a:lnTo>
                  <a:pt x="20" y="108"/>
                </a:lnTo>
                <a:lnTo>
                  <a:pt x="20" y="108"/>
                </a:lnTo>
                <a:lnTo>
                  <a:pt x="21" y="108"/>
                </a:lnTo>
                <a:lnTo>
                  <a:pt x="21" y="108"/>
                </a:lnTo>
                <a:lnTo>
                  <a:pt x="21" y="108"/>
                </a:lnTo>
                <a:lnTo>
                  <a:pt x="21" y="108"/>
                </a:lnTo>
                <a:lnTo>
                  <a:pt x="21" y="108"/>
                </a:lnTo>
                <a:lnTo>
                  <a:pt x="21" y="108"/>
                </a:lnTo>
                <a:lnTo>
                  <a:pt x="21" y="110"/>
                </a:lnTo>
                <a:lnTo>
                  <a:pt x="23" y="110"/>
                </a:lnTo>
                <a:lnTo>
                  <a:pt x="23" y="110"/>
                </a:lnTo>
                <a:lnTo>
                  <a:pt x="24" y="108"/>
                </a:lnTo>
                <a:lnTo>
                  <a:pt x="24" y="108"/>
                </a:lnTo>
                <a:lnTo>
                  <a:pt x="26" y="108"/>
                </a:lnTo>
                <a:lnTo>
                  <a:pt x="26" y="108"/>
                </a:lnTo>
                <a:lnTo>
                  <a:pt x="26" y="108"/>
                </a:lnTo>
                <a:lnTo>
                  <a:pt x="27" y="108"/>
                </a:lnTo>
                <a:lnTo>
                  <a:pt x="27" y="108"/>
                </a:lnTo>
                <a:lnTo>
                  <a:pt x="27" y="108"/>
                </a:lnTo>
                <a:lnTo>
                  <a:pt x="27" y="108"/>
                </a:lnTo>
                <a:lnTo>
                  <a:pt x="28" y="108"/>
                </a:lnTo>
                <a:lnTo>
                  <a:pt x="28" y="108"/>
                </a:lnTo>
                <a:lnTo>
                  <a:pt x="28" y="108"/>
                </a:lnTo>
                <a:lnTo>
                  <a:pt x="28" y="108"/>
                </a:lnTo>
                <a:lnTo>
                  <a:pt x="28" y="108"/>
                </a:lnTo>
                <a:lnTo>
                  <a:pt x="28" y="107"/>
                </a:lnTo>
                <a:lnTo>
                  <a:pt x="30" y="108"/>
                </a:lnTo>
                <a:lnTo>
                  <a:pt x="30" y="108"/>
                </a:lnTo>
                <a:lnTo>
                  <a:pt x="30" y="107"/>
                </a:lnTo>
                <a:lnTo>
                  <a:pt x="30" y="107"/>
                </a:lnTo>
                <a:lnTo>
                  <a:pt x="30" y="107"/>
                </a:lnTo>
                <a:lnTo>
                  <a:pt x="31" y="107"/>
                </a:lnTo>
                <a:lnTo>
                  <a:pt x="31" y="107"/>
                </a:lnTo>
                <a:lnTo>
                  <a:pt x="31" y="107"/>
                </a:lnTo>
                <a:lnTo>
                  <a:pt x="31" y="107"/>
                </a:lnTo>
                <a:lnTo>
                  <a:pt x="31" y="107"/>
                </a:lnTo>
                <a:lnTo>
                  <a:pt x="31" y="107"/>
                </a:lnTo>
                <a:lnTo>
                  <a:pt x="31" y="107"/>
                </a:lnTo>
                <a:lnTo>
                  <a:pt x="33" y="107"/>
                </a:lnTo>
                <a:lnTo>
                  <a:pt x="33" y="106"/>
                </a:lnTo>
                <a:lnTo>
                  <a:pt x="33" y="106"/>
                </a:lnTo>
                <a:lnTo>
                  <a:pt x="33" y="106"/>
                </a:lnTo>
                <a:lnTo>
                  <a:pt x="34" y="106"/>
                </a:lnTo>
                <a:lnTo>
                  <a:pt x="34" y="107"/>
                </a:lnTo>
                <a:lnTo>
                  <a:pt x="34" y="107"/>
                </a:lnTo>
                <a:lnTo>
                  <a:pt x="36" y="106"/>
                </a:lnTo>
                <a:lnTo>
                  <a:pt x="36" y="106"/>
                </a:lnTo>
                <a:lnTo>
                  <a:pt x="37" y="106"/>
                </a:lnTo>
                <a:lnTo>
                  <a:pt x="37" y="106"/>
                </a:lnTo>
                <a:lnTo>
                  <a:pt x="37" y="107"/>
                </a:lnTo>
                <a:lnTo>
                  <a:pt x="37" y="107"/>
                </a:lnTo>
                <a:lnTo>
                  <a:pt x="37" y="107"/>
                </a:lnTo>
                <a:lnTo>
                  <a:pt x="37" y="107"/>
                </a:lnTo>
                <a:lnTo>
                  <a:pt x="37" y="108"/>
                </a:lnTo>
                <a:lnTo>
                  <a:pt x="36" y="108"/>
                </a:lnTo>
                <a:lnTo>
                  <a:pt x="34" y="108"/>
                </a:lnTo>
                <a:lnTo>
                  <a:pt x="34" y="107"/>
                </a:lnTo>
                <a:lnTo>
                  <a:pt x="34" y="107"/>
                </a:lnTo>
                <a:lnTo>
                  <a:pt x="33" y="108"/>
                </a:lnTo>
                <a:lnTo>
                  <a:pt x="33" y="108"/>
                </a:lnTo>
                <a:lnTo>
                  <a:pt x="33" y="108"/>
                </a:lnTo>
                <a:lnTo>
                  <a:pt x="33" y="108"/>
                </a:lnTo>
                <a:lnTo>
                  <a:pt x="33" y="108"/>
                </a:lnTo>
                <a:lnTo>
                  <a:pt x="31" y="108"/>
                </a:lnTo>
                <a:lnTo>
                  <a:pt x="31" y="108"/>
                </a:lnTo>
                <a:lnTo>
                  <a:pt x="31" y="108"/>
                </a:lnTo>
                <a:lnTo>
                  <a:pt x="31" y="108"/>
                </a:lnTo>
                <a:lnTo>
                  <a:pt x="31" y="110"/>
                </a:lnTo>
                <a:lnTo>
                  <a:pt x="31" y="110"/>
                </a:lnTo>
                <a:lnTo>
                  <a:pt x="31" y="110"/>
                </a:lnTo>
                <a:lnTo>
                  <a:pt x="31" y="110"/>
                </a:lnTo>
                <a:lnTo>
                  <a:pt x="31" y="110"/>
                </a:lnTo>
                <a:lnTo>
                  <a:pt x="30" y="111"/>
                </a:lnTo>
                <a:lnTo>
                  <a:pt x="30" y="111"/>
                </a:lnTo>
                <a:lnTo>
                  <a:pt x="30" y="111"/>
                </a:lnTo>
                <a:lnTo>
                  <a:pt x="30" y="111"/>
                </a:lnTo>
                <a:lnTo>
                  <a:pt x="28" y="110"/>
                </a:lnTo>
                <a:lnTo>
                  <a:pt x="28" y="110"/>
                </a:lnTo>
                <a:lnTo>
                  <a:pt x="28" y="111"/>
                </a:lnTo>
                <a:lnTo>
                  <a:pt x="28" y="111"/>
                </a:lnTo>
                <a:lnTo>
                  <a:pt x="27" y="111"/>
                </a:lnTo>
                <a:lnTo>
                  <a:pt x="27" y="111"/>
                </a:lnTo>
                <a:lnTo>
                  <a:pt x="27" y="111"/>
                </a:lnTo>
                <a:lnTo>
                  <a:pt x="27" y="113"/>
                </a:lnTo>
                <a:lnTo>
                  <a:pt x="28" y="113"/>
                </a:lnTo>
                <a:lnTo>
                  <a:pt x="28" y="113"/>
                </a:lnTo>
                <a:lnTo>
                  <a:pt x="30" y="113"/>
                </a:lnTo>
                <a:lnTo>
                  <a:pt x="30" y="113"/>
                </a:lnTo>
                <a:lnTo>
                  <a:pt x="31" y="113"/>
                </a:lnTo>
                <a:lnTo>
                  <a:pt x="31" y="113"/>
                </a:lnTo>
                <a:lnTo>
                  <a:pt x="31" y="113"/>
                </a:lnTo>
                <a:lnTo>
                  <a:pt x="33" y="113"/>
                </a:lnTo>
                <a:lnTo>
                  <a:pt x="33" y="113"/>
                </a:lnTo>
                <a:lnTo>
                  <a:pt x="33" y="113"/>
                </a:lnTo>
                <a:lnTo>
                  <a:pt x="33" y="113"/>
                </a:lnTo>
                <a:lnTo>
                  <a:pt x="34" y="113"/>
                </a:lnTo>
                <a:lnTo>
                  <a:pt x="34" y="113"/>
                </a:lnTo>
                <a:lnTo>
                  <a:pt x="36" y="113"/>
                </a:lnTo>
                <a:lnTo>
                  <a:pt x="36" y="111"/>
                </a:lnTo>
                <a:lnTo>
                  <a:pt x="37" y="111"/>
                </a:lnTo>
                <a:lnTo>
                  <a:pt x="38" y="111"/>
                </a:lnTo>
                <a:lnTo>
                  <a:pt x="38" y="113"/>
                </a:lnTo>
                <a:lnTo>
                  <a:pt x="40" y="111"/>
                </a:lnTo>
                <a:lnTo>
                  <a:pt x="40" y="110"/>
                </a:lnTo>
                <a:lnTo>
                  <a:pt x="40" y="110"/>
                </a:lnTo>
                <a:lnTo>
                  <a:pt x="40" y="110"/>
                </a:lnTo>
                <a:lnTo>
                  <a:pt x="41" y="111"/>
                </a:lnTo>
                <a:lnTo>
                  <a:pt x="41" y="111"/>
                </a:lnTo>
                <a:lnTo>
                  <a:pt x="41" y="111"/>
                </a:lnTo>
                <a:lnTo>
                  <a:pt x="41" y="113"/>
                </a:lnTo>
                <a:lnTo>
                  <a:pt x="41" y="113"/>
                </a:lnTo>
                <a:lnTo>
                  <a:pt x="41" y="113"/>
                </a:lnTo>
                <a:lnTo>
                  <a:pt x="43" y="113"/>
                </a:lnTo>
                <a:lnTo>
                  <a:pt x="43" y="113"/>
                </a:lnTo>
                <a:lnTo>
                  <a:pt x="43" y="113"/>
                </a:lnTo>
                <a:lnTo>
                  <a:pt x="43" y="111"/>
                </a:lnTo>
                <a:lnTo>
                  <a:pt x="43" y="111"/>
                </a:lnTo>
                <a:lnTo>
                  <a:pt x="43" y="110"/>
                </a:lnTo>
                <a:lnTo>
                  <a:pt x="43" y="110"/>
                </a:lnTo>
                <a:lnTo>
                  <a:pt x="43" y="110"/>
                </a:lnTo>
                <a:lnTo>
                  <a:pt x="43" y="110"/>
                </a:lnTo>
                <a:lnTo>
                  <a:pt x="43" y="110"/>
                </a:lnTo>
                <a:lnTo>
                  <a:pt x="43" y="108"/>
                </a:lnTo>
                <a:lnTo>
                  <a:pt x="43" y="108"/>
                </a:lnTo>
                <a:lnTo>
                  <a:pt x="44" y="110"/>
                </a:lnTo>
                <a:lnTo>
                  <a:pt x="46" y="110"/>
                </a:lnTo>
                <a:lnTo>
                  <a:pt x="46" y="110"/>
                </a:lnTo>
                <a:lnTo>
                  <a:pt x="44" y="110"/>
                </a:lnTo>
                <a:lnTo>
                  <a:pt x="44" y="110"/>
                </a:lnTo>
                <a:lnTo>
                  <a:pt x="44" y="111"/>
                </a:lnTo>
                <a:lnTo>
                  <a:pt x="44" y="111"/>
                </a:lnTo>
                <a:lnTo>
                  <a:pt x="44" y="111"/>
                </a:lnTo>
                <a:lnTo>
                  <a:pt x="44" y="111"/>
                </a:lnTo>
                <a:lnTo>
                  <a:pt x="44" y="113"/>
                </a:lnTo>
                <a:lnTo>
                  <a:pt x="44" y="113"/>
                </a:lnTo>
                <a:lnTo>
                  <a:pt x="46" y="113"/>
                </a:lnTo>
                <a:lnTo>
                  <a:pt x="47" y="113"/>
                </a:lnTo>
                <a:lnTo>
                  <a:pt x="47" y="113"/>
                </a:lnTo>
                <a:lnTo>
                  <a:pt x="47" y="113"/>
                </a:lnTo>
                <a:lnTo>
                  <a:pt x="47" y="111"/>
                </a:lnTo>
                <a:lnTo>
                  <a:pt x="47" y="111"/>
                </a:lnTo>
                <a:lnTo>
                  <a:pt x="48" y="111"/>
                </a:lnTo>
                <a:lnTo>
                  <a:pt x="48" y="111"/>
                </a:lnTo>
                <a:lnTo>
                  <a:pt x="48" y="111"/>
                </a:lnTo>
                <a:lnTo>
                  <a:pt x="50" y="111"/>
                </a:lnTo>
                <a:lnTo>
                  <a:pt x="50" y="110"/>
                </a:lnTo>
                <a:lnTo>
                  <a:pt x="50" y="110"/>
                </a:lnTo>
                <a:lnTo>
                  <a:pt x="48" y="110"/>
                </a:lnTo>
                <a:lnTo>
                  <a:pt x="48" y="110"/>
                </a:lnTo>
                <a:lnTo>
                  <a:pt x="48" y="107"/>
                </a:lnTo>
                <a:lnTo>
                  <a:pt x="48" y="107"/>
                </a:lnTo>
                <a:lnTo>
                  <a:pt x="47" y="108"/>
                </a:lnTo>
                <a:lnTo>
                  <a:pt x="47" y="108"/>
                </a:lnTo>
                <a:lnTo>
                  <a:pt x="47" y="108"/>
                </a:lnTo>
                <a:lnTo>
                  <a:pt x="47" y="108"/>
                </a:lnTo>
                <a:lnTo>
                  <a:pt x="47" y="107"/>
                </a:lnTo>
                <a:lnTo>
                  <a:pt x="47" y="107"/>
                </a:lnTo>
                <a:lnTo>
                  <a:pt x="47" y="107"/>
                </a:lnTo>
                <a:lnTo>
                  <a:pt x="47" y="107"/>
                </a:lnTo>
                <a:lnTo>
                  <a:pt x="46" y="107"/>
                </a:lnTo>
                <a:lnTo>
                  <a:pt x="44" y="107"/>
                </a:lnTo>
                <a:lnTo>
                  <a:pt x="43" y="108"/>
                </a:lnTo>
                <a:lnTo>
                  <a:pt x="43" y="108"/>
                </a:lnTo>
                <a:lnTo>
                  <a:pt x="41" y="108"/>
                </a:lnTo>
                <a:lnTo>
                  <a:pt x="41" y="108"/>
                </a:lnTo>
                <a:lnTo>
                  <a:pt x="40" y="108"/>
                </a:lnTo>
                <a:lnTo>
                  <a:pt x="38" y="107"/>
                </a:lnTo>
                <a:lnTo>
                  <a:pt x="38" y="107"/>
                </a:lnTo>
                <a:lnTo>
                  <a:pt x="38" y="107"/>
                </a:lnTo>
                <a:lnTo>
                  <a:pt x="38" y="107"/>
                </a:lnTo>
                <a:lnTo>
                  <a:pt x="38" y="106"/>
                </a:lnTo>
                <a:lnTo>
                  <a:pt x="40" y="106"/>
                </a:lnTo>
                <a:lnTo>
                  <a:pt x="40" y="107"/>
                </a:lnTo>
                <a:lnTo>
                  <a:pt x="40" y="107"/>
                </a:lnTo>
                <a:lnTo>
                  <a:pt x="40" y="107"/>
                </a:lnTo>
                <a:lnTo>
                  <a:pt x="41" y="106"/>
                </a:lnTo>
                <a:lnTo>
                  <a:pt x="41" y="106"/>
                </a:lnTo>
                <a:lnTo>
                  <a:pt x="41" y="106"/>
                </a:lnTo>
                <a:lnTo>
                  <a:pt x="41" y="106"/>
                </a:lnTo>
                <a:lnTo>
                  <a:pt x="41" y="107"/>
                </a:lnTo>
                <a:lnTo>
                  <a:pt x="43" y="107"/>
                </a:lnTo>
                <a:lnTo>
                  <a:pt x="43" y="107"/>
                </a:lnTo>
                <a:lnTo>
                  <a:pt x="43" y="107"/>
                </a:lnTo>
                <a:lnTo>
                  <a:pt x="43" y="104"/>
                </a:lnTo>
                <a:lnTo>
                  <a:pt x="43" y="104"/>
                </a:lnTo>
                <a:lnTo>
                  <a:pt x="43" y="104"/>
                </a:lnTo>
                <a:lnTo>
                  <a:pt x="41" y="104"/>
                </a:lnTo>
                <a:lnTo>
                  <a:pt x="41" y="104"/>
                </a:lnTo>
                <a:lnTo>
                  <a:pt x="41" y="104"/>
                </a:lnTo>
                <a:lnTo>
                  <a:pt x="38" y="104"/>
                </a:lnTo>
                <a:lnTo>
                  <a:pt x="37" y="104"/>
                </a:lnTo>
                <a:lnTo>
                  <a:pt x="36" y="104"/>
                </a:lnTo>
                <a:lnTo>
                  <a:pt x="34" y="104"/>
                </a:lnTo>
                <a:lnTo>
                  <a:pt x="33" y="104"/>
                </a:lnTo>
                <a:lnTo>
                  <a:pt x="30" y="104"/>
                </a:lnTo>
                <a:lnTo>
                  <a:pt x="30" y="103"/>
                </a:lnTo>
                <a:lnTo>
                  <a:pt x="30" y="103"/>
                </a:lnTo>
                <a:lnTo>
                  <a:pt x="31" y="103"/>
                </a:lnTo>
                <a:lnTo>
                  <a:pt x="31" y="103"/>
                </a:lnTo>
                <a:lnTo>
                  <a:pt x="31" y="103"/>
                </a:lnTo>
                <a:lnTo>
                  <a:pt x="33" y="101"/>
                </a:lnTo>
                <a:lnTo>
                  <a:pt x="33" y="101"/>
                </a:lnTo>
                <a:lnTo>
                  <a:pt x="33" y="103"/>
                </a:lnTo>
                <a:lnTo>
                  <a:pt x="33" y="103"/>
                </a:lnTo>
                <a:lnTo>
                  <a:pt x="33" y="103"/>
                </a:lnTo>
                <a:lnTo>
                  <a:pt x="33" y="103"/>
                </a:lnTo>
                <a:lnTo>
                  <a:pt x="33" y="103"/>
                </a:lnTo>
                <a:lnTo>
                  <a:pt x="34" y="103"/>
                </a:lnTo>
                <a:lnTo>
                  <a:pt x="34" y="103"/>
                </a:lnTo>
                <a:lnTo>
                  <a:pt x="34" y="103"/>
                </a:lnTo>
                <a:lnTo>
                  <a:pt x="34" y="103"/>
                </a:lnTo>
                <a:lnTo>
                  <a:pt x="33" y="101"/>
                </a:lnTo>
                <a:lnTo>
                  <a:pt x="33" y="101"/>
                </a:lnTo>
                <a:lnTo>
                  <a:pt x="33" y="101"/>
                </a:lnTo>
                <a:lnTo>
                  <a:pt x="31" y="100"/>
                </a:lnTo>
                <a:lnTo>
                  <a:pt x="31" y="100"/>
                </a:lnTo>
                <a:lnTo>
                  <a:pt x="31" y="101"/>
                </a:lnTo>
                <a:lnTo>
                  <a:pt x="30" y="103"/>
                </a:lnTo>
                <a:lnTo>
                  <a:pt x="28" y="101"/>
                </a:lnTo>
                <a:lnTo>
                  <a:pt x="28" y="101"/>
                </a:lnTo>
                <a:lnTo>
                  <a:pt x="28" y="103"/>
                </a:lnTo>
                <a:lnTo>
                  <a:pt x="28" y="103"/>
                </a:lnTo>
                <a:lnTo>
                  <a:pt x="27" y="103"/>
                </a:lnTo>
                <a:lnTo>
                  <a:pt x="27" y="104"/>
                </a:lnTo>
                <a:lnTo>
                  <a:pt x="27" y="104"/>
                </a:lnTo>
                <a:lnTo>
                  <a:pt x="27" y="104"/>
                </a:lnTo>
                <a:lnTo>
                  <a:pt x="26" y="104"/>
                </a:lnTo>
                <a:lnTo>
                  <a:pt x="26" y="104"/>
                </a:lnTo>
                <a:lnTo>
                  <a:pt x="26" y="104"/>
                </a:lnTo>
                <a:lnTo>
                  <a:pt x="26" y="104"/>
                </a:lnTo>
                <a:lnTo>
                  <a:pt x="26" y="103"/>
                </a:lnTo>
                <a:lnTo>
                  <a:pt x="24" y="103"/>
                </a:lnTo>
                <a:lnTo>
                  <a:pt x="24" y="103"/>
                </a:lnTo>
                <a:lnTo>
                  <a:pt x="24" y="103"/>
                </a:lnTo>
                <a:lnTo>
                  <a:pt x="23" y="103"/>
                </a:lnTo>
                <a:lnTo>
                  <a:pt x="23" y="103"/>
                </a:lnTo>
                <a:lnTo>
                  <a:pt x="21" y="103"/>
                </a:lnTo>
                <a:lnTo>
                  <a:pt x="21" y="103"/>
                </a:lnTo>
                <a:lnTo>
                  <a:pt x="20" y="103"/>
                </a:lnTo>
                <a:lnTo>
                  <a:pt x="20" y="104"/>
                </a:lnTo>
                <a:lnTo>
                  <a:pt x="20" y="104"/>
                </a:lnTo>
                <a:lnTo>
                  <a:pt x="20" y="104"/>
                </a:lnTo>
                <a:lnTo>
                  <a:pt x="20" y="104"/>
                </a:lnTo>
                <a:lnTo>
                  <a:pt x="20" y="104"/>
                </a:lnTo>
                <a:lnTo>
                  <a:pt x="20" y="103"/>
                </a:lnTo>
                <a:lnTo>
                  <a:pt x="20" y="103"/>
                </a:lnTo>
                <a:lnTo>
                  <a:pt x="20" y="103"/>
                </a:lnTo>
                <a:lnTo>
                  <a:pt x="18" y="103"/>
                </a:lnTo>
                <a:lnTo>
                  <a:pt x="18" y="104"/>
                </a:lnTo>
                <a:lnTo>
                  <a:pt x="17" y="104"/>
                </a:lnTo>
                <a:lnTo>
                  <a:pt x="17" y="103"/>
                </a:lnTo>
                <a:lnTo>
                  <a:pt x="16" y="104"/>
                </a:lnTo>
                <a:lnTo>
                  <a:pt x="16" y="104"/>
                </a:lnTo>
                <a:lnTo>
                  <a:pt x="16" y="104"/>
                </a:lnTo>
                <a:lnTo>
                  <a:pt x="16" y="104"/>
                </a:lnTo>
                <a:lnTo>
                  <a:pt x="16" y="104"/>
                </a:lnTo>
                <a:lnTo>
                  <a:pt x="16" y="104"/>
                </a:lnTo>
                <a:lnTo>
                  <a:pt x="16" y="104"/>
                </a:lnTo>
                <a:lnTo>
                  <a:pt x="14" y="104"/>
                </a:lnTo>
                <a:lnTo>
                  <a:pt x="14" y="104"/>
                </a:lnTo>
                <a:lnTo>
                  <a:pt x="13" y="104"/>
                </a:lnTo>
                <a:lnTo>
                  <a:pt x="13" y="104"/>
                </a:lnTo>
                <a:lnTo>
                  <a:pt x="13" y="104"/>
                </a:lnTo>
                <a:lnTo>
                  <a:pt x="13" y="104"/>
                </a:lnTo>
                <a:lnTo>
                  <a:pt x="13" y="106"/>
                </a:lnTo>
                <a:lnTo>
                  <a:pt x="13" y="106"/>
                </a:lnTo>
                <a:lnTo>
                  <a:pt x="13" y="106"/>
                </a:lnTo>
                <a:lnTo>
                  <a:pt x="10" y="106"/>
                </a:lnTo>
                <a:lnTo>
                  <a:pt x="8" y="104"/>
                </a:lnTo>
                <a:lnTo>
                  <a:pt x="7" y="104"/>
                </a:lnTo>
                <a:lnTo>
                  <a:pt x="7" y="104"/>
                </a:lnTo>
                <a:lnTo>
                  <a:pt x="6" y="104"/>
                </a:lnTo>
                <a:lnTo>
                  <a:pt x="6" y="104"/>
                </a:lnTo>
                <a:lnTo>
                  <a:pt x="6" y="106"/>
                </a:lnTo>
                <a:lnTo>
                  <a:pt x="6" y="106"/>
                </a:lnTo>
                <a:lnTo>
                  <a:pt x="6" y="107"/>
                </a:lnTo>
                <a:lnTo>
                  <a:pt x="6" y="107"/>
                </a:lnTo>
                <a:lnTo>
                  <a:pt x="6" y="106"/>
                </a:lnTo>
                <a:lnTo>
                  <a:pt x="4" y="106"/>
                </a:lnTo>
                <a:lnTo>
                  <a:pt x="4" y="106"/>
                </a:lnTo>
                <a:lnTo>
                  <a:pt x="3" y="106"/>
                </a:lnTo>
                <a:lnTo>
                  <a:pt x="3" y="106"/>
                </a:lnTo>
                <a:lnTo>
                  <a:pt x="3" y="104"/>
                </a:lnTo>
                <a:lnTo>
                  <a:pt x="1" y="104"/>
                </a:lnTo>
                <a:lnTo>
                  <a:pt x="1" y="104"/>
                </a:lnTo>
                <a:lnTo>
                  <a:pt x="1" y="104"/>
                </a:lnTo>
                <a:lnTo>
                  <a:pt x="3" y="104"/>
                </a:lnTo>
                <a:lnTo>
                  <a:pt x="3" y="104"/>
                </a:lnTo>
                <a:lnTo>
                  <a:pt x="3" y="103"/>
                </a:lnTo>
                <a:lnTo>
                  <a:pt x="3" y="103"/>
                </a:lnTo>
                <a:lnTo>
                  <a:pt x="3" y="103"/>
                </a:lnTo>
                <a:lnTo>
                  <a:pt x="3" y="103"/>
                </a:lnTo>
                <a:lnTo>
                  <a:pt x="3" y="103"/>
                </a:lnTo>
                <a:lnTo>
                  <a:pt x="4" y="103"/>
                </a:lnTo>
                <a:lnTo>
                  <a:pt x="4" y="103"/>
                </a:lnTo>
                <a:lnTo>
                  <a:pt x="6" y="103"/>
                </a:lnTo>
                <a:lnTo>
                  <a:pt x="6" y="103"/>
                </a:lnTo>
                <a:lnTo>
                  <a:pt x="6" y="103"/>
                </a:lnTo>
                <a:lnTo>
                  <a:pt x="4" y="103"/>
                </a:lnTo>
                <a:lnTo>
                  <a:pt x="4" y="104"/>
                </a:lnTo>
                <a:lnTo>
                  <a:pt x="6" y="104"/>
                </a:lnTo>
                <a:lnTo>
                  <a:pt x="6" y="104"/>
                </a:lnTo>
                <a:lnTo>
                  <a:pt x="6" y="103"/>
                </a:lnTo>
                <a:lnTo>
                  <a:pt x="7" y="103"/>
                </a:lnTo>
                <a:lnTo>
                  <a:pt x="7" y="101"/>
                </a:lnTo>
                <a:lnTo>
                  <a:pt x="7" y="101"/>
                </a:lnTo>
                <a:lnTo>
                  <a:pt x="7" y="101"/>
                </a:lnTo>
                <a:lnTo>
                  <a:pt x="6" y="101"/>
                </a:lnTo>
                <a:lnTo>
                  <a:pt x="4" y="101"/>
                </a:lnTo>
                <a:lnTo>
                  <a:pt x="3" y="101"/>
                </a:lnTo>
                <a:lnTo>
                  <a:pt x="1" y="101"/>
                </a:lnTo>
                <a:lnTo>
                  <a:pt x="1" y="101"/>
                </a:lnTo>
                <a:lnTo>
                  <a:pt x="1" y="103"/>
                </a:lnTo>
                <a:lnTo>
                  <a:pt x="0" y="103"/>
                </a:lnTo>
                <a:lnTo>
                  <a:pt x="0" y="103"/>
                </a:lnTo>
                <a:lnTo>
                  <a:pt x="1" y="101"/>
                </a:lnTo>
                <a:lnTo>
                  <a:pt x="1" y="100"/>
                </a:lnTo>
                <a:lnTo>
                  <a:pt x="1" y="100"/>
                </a:lnTo>
                <a:lnTo>
                  <a:pt x="1" y="100"/>
                </a:lnTo>
                <a:lnTo>
                  <a:pt x="1" y="100"/>
                </a:lnTo>
                <a:lnTo>
                  <a:pt x="3" y="100"/>
                </a:lnTo>
                <a:lnTo>
                  <a:pt x="3" y="100"/>
                </a:lnTo>
                <a:lnTo>
                  <a:pt x="3" y="98"/>
                </a:lnTo>
                <a:lnTo>
                  <a:pt x="3" y="98"/>
                </a:lnTo>
                <a:lnTo>
                  <a:pt x="3" y="98"/>
                </a:lnTo>
                <a:lnTo>
                  <a:pt x="3" y="100"/>
                </a:lnTo>
                <a:lnTo>
                  <a:pt x="3" y="100"/>
                </a:lnTo>
                <a:lnTo>
                  <a:pt x="3" y="100"/>
                </a:lnTo>
                <a:lnTo>
                  <a:pt x="4" y="100"/>
                </a:lnTo>
                <a:lnTo>
                  <a:pt x="4" y="101"/>
                </a:lnTo>
                <a:lnTo>
                  <a:pt x="6" y="100"/>
                </a:lnTo>
                <a:lnTo>
                  <a:pt x="6" y="100"/>
                </a:lnTo>
                <a:lnTo>
                  <a:pt x="6" y="100"/>
                </a:lnTo>
                <a:lnTo>
                  <a:pt x="6" y="100"/>
                </a:lnTo>
                <a:lnTo>
                  <a:pt x="6" y="100"/>
                </a:lnTo>
                <a:lnTo>
                  <a:pt x="6" y="98"/>
                </a:lnTo>
                <a:lnTo>
                  <a:pt x="6" y="98"/>
                </a:lnTo>
                <a:lnTo>
                  <a:pt x="6" y="98"/>
                </a:lnTo>
                <a:lnTo>
                  <a:pt x="6" y="98"/>
                </a:lnTo>
                <a:lnTo>
                  <a:pt x="4" y="98"/>
                </a:lnTo>
                <a:lnTo>
                  <a:pt x="4" y="98"/>
                </a:lnTo>
                <a:lnTo>
                  <a:pt x="6" y="98"/>
                </a:lnTo>
                <a:lnTo>
                  <a:pt x="7" y="97"/>
                </a:lnTo>
                <a:lnTo>
                  <a:pt x="7" y="97"/>
                </a:lnTo>
                <a:lnTo>
                  <a:pt x="8" y="97"/>
                </a:lnTo>
                <a:lnTo>
                  <a:pt x="8" y="97"/>
                </a:lnTo>
                <a:lnTo>
                  <a:pt x="10" y="97"/>
                </a:lnTo>
                <a:lnTo>
                  <a:pt x="10" y="97"/>
                </a:lnTo>
                <a:lnTo>
                  <a:pt x="10" y="97"/>
                </a:lnTo>
                <a:lnTo>
                  <a:pt x="10" y="97"/>
                </a:lnTo>
                <a:lnTo>
                  <a:pt x="10" y="97"/>
                </a:lnTo>
                <a:lnTo>
                  <a:pt x="10" y="97"/>
                </a:lnTo>
                <a:lnTo>
                  <a:pt x="10" y="97"/>
                </a:lnTo>
                <a:lnTo>
                  <a:pt x="10" y="97"/>
                </a:lnTo>
                <a:lnTo>
                  <a:pt x="11" y="97"/>
                </a:lnTo>
                <a:lnTo>
                  <a:pt x="11" y="97"/>
                </a:lnTo>
                <a:lnTo>
                  <a:pt x="13" y="97"/>
                </a:lnTo>
                <a:lnTo>
                  <a:pt x="13" y="97"/>
                </a:lnTo>
                <a:lnTo>
                  <a:pt x="13" y="97"/>
                </a:lnTo>
                <a:lnTo>
                  <a:pt x="13" y="97"/>
                </a:lnTo>
                <a:lnTo>
                  <a:pt x="13" y="97"/>
                </a:lnTo>
                <a:lnTo>
                  <a:pt x="14" y="96"/>
                </a:lnTo>
                <a:lnTo>
                  <a:pt x="14" y="96"/>
                </a:lnTo>
                <a:lnTo>
                  <a:pt x="14" y="97"/>
                </a:lnTo>
                <a:lnTo>
                  <a:pt x="14" y="97"/>
                </a:lnTo>
                <a:lnTo>
                  <a:pt x="16" y="98"/>
                </a:lnTo>
                <a:lnTo>
                  <a:pt x="16" y="98"/>
                </a:lnTo>
                <a:lnTo>
                  <a:pt x="16" y="100"/>
                </a:lnTo>
                <a:lnTo>
                  <a:pt x="16" y="100"/>
                </a:lnTo>
                <a:lnTo>
                  <a:pt x="17" y="100"/>
                </a:lnTo>
                <a:lnTo>
                  <a:pt x="17" y="100"/>
                </a:lnTo>
                <a:lnTo>
                  <a:pt x="17" y="100"/>
                </a:lnTo>
                <a:lnTo>
                  <a:pt x="17" y="98"/>
                </a:lnTo>
                <a:lnTo>
                  <a:pt x="17" y="98"/>
                </a:lnTo>
                <a:lnTo>
                  <a:pt x="17" y="98"/>
                </a:lnTo>
                <a:lnTo>
                  <a:pt x="17" y="98"/>
                </a:lnTo>
                <a:lnTo>
                  <a:pt x="18" y="98"/>
                </a:lnTo>
                <a:lnTo>
                  <a:pt x="18" y="98"/>
                </a:lnTo>
                <a:lnTo>
                  <a:pt x="20" y="98"/>
                </a:lnTo>
                <a:lnTo>
                  <a:pt x="20" y="98"/>
                </a:lnTo>
                <a:lnTo>
                  <a:pt x="20" y="98"/>
                </a:lnTo>
                <a:lnTo>
                  <a:pt x="20" y="98"/>
                </a:lnTo>
                <a:lnTo>
                  <a:pt x="21" y="98"/>
                </a:lnTo>
                <a:lnTo>
                  <a:pt x="21" y="97"/>
                </a:lnTo>
                <a:lnTo>
                  <a:pt x="21" y="97"/>
                </a:lnTo>
                <a:lnTo>
                  <a:pt x="21" y="97"/>
                </a:lnTo>
                <a:lnTo>
                  <a:pt x="20" y="97"/>
                </a:lnTo>
                <a:lnTo>
                  <a:pt x="20" y="97"/>
                </a:lnTo>
                <a:lnTo>
                  <a:pt x="20" y="97"/>
                </a:lnTo>
                <a:lnTo>
                  <a:pt x="18" y="97"/>
                </a:lnTo>
                <a:lnTo>
                  <a:pt x="18" y="97"/>
                </a:lnTo>
                <a:lnTo>
                  <a:pt x="18" y="97"/>
                </a:lnTo>
                <a:lnTo>
                  <a:pt x="18" y="96"/>
                </a:lnTo>
                <a:lnTo>
                  <a:pt x="20" y="96"/>
                </a:lnTo>
                <a:lnTo>
                  <a:pt x="20" y="94"/>
                </a:lnTo>
                <a:lnTo>
                  <a:pt x="20" y="94"/>
                </a:lnTo>
                <a:lnTo>
                  <a:pt x="20" y="94"/>
                </a:lnTo>
                <a:lnTo>
                  <a:pt x="21" y="94"/>
                </a:lnTo>
                <a:lnTo>
                  <a:pt x="21" y="94"/>
                </a:lnTo>
                <a:lnTo>
                  <a:pt x="21" y="96"/>
                </a:lnTo>
                <a:lnTo>
                  <a:pt x="21" y="96"/>
                </a:lnTo>
                <a:lnTo>
                  <a:pt x="23" y="96"/>
                </a:lnTo>
                <a:lnTo>
                  <a:pt x="23" y="96"/>
                </a:lnTo>
                <a:lnTo>
                  <a:pt x="23" y="94"/>
                </a:lnTo>
                <a:lnTo>
                  <a:pt x="23" y="94"/>
                </a:lnTo>
                <a:lnTo>
                  <a:pt x="24" y="94"/>
                </a:lnTo>
                <a:lnTo>
                  <a:pt x="26" y="94"/>
                </a:lnTo>
                <a:lnTo>
                  <a:pt x="26" y="94"/>
                </a:lnTo>
                <a:lnTo>
                  <a:pt x="26" y="93"/>
                </a:lnTo>
                <a:lnTo>
                  <a:pt x="26" y="93"/>
                </a:lnTo>
                <a:lnTo>
                  <a:pt x="27" y="94"/>
                </a:lnTo>
                <a:lnTo>
                  <a:pt x="28" y="94"/>
                </a:lnTo>
                <a:lnTo>
                  <a:pt x="28" y="94"/>
                </a:lnTo>
                <a:lnTo>
                  <a:pt x="28" y="94"/>
                </a:lnTo>
                <a:lnTo>
                  <a:pt x="28" y="94"/>
                </a:lnTo>
                <a:lnTo>
                  <a:pt x="28" y="93"/>
                </a:lnTo>
                <a:lnTo>
                  <a:pt x="28" y="93"/>
                </a:lnTo>
                <a:lnTo>
                  <a:pt x="30" y="91"/>
                </a:lnTo>
                <a:lnTo>
                  <a:pt x="30" y="91"/>
                </a:lnTo>
                <a:lnTo>
                  <a:pt x="30" y="93"/>
                </a:lnTo>
                <a:lnTo>
                  <a:pt x="30" y="93"/>
                </a:lnTo>
                <a:lnTo>
                  <a:pt x="31" y="93"/>
                </a:lnTo>
                <a:lnTo>
                  <a:pt x="31" y="93"/>
                </a:lnTo>
                <a:lnTo>
                  <a:pt x="33" y="93"/>
                </a:lnTo>
                <a:lnTo>
                  <a:pt x="33" y="93"/>
                </a:lnTo>
                <a:lnTo>
                  <a:pt x="33" y="93"/>
                </a:lnTo>
                <a:lnTo>
                  <a:pt x="34" y="93"/>
                </a:lnTo>
                <a:lnTo>
                  <a:pt x="36" y="93"/>
                </a:lnTo>
                <a:lnTo>
                  <a:pt x="36" y="93"/>
                </a:lnTo>
                <a:lnTo>
                  <a:pt x="36" y="93"/>
                </a:lnTo>
                <a:lnTo>
                  <a:pt x="36" y="94"/>
                </a:lnTo>
                <a:lnTo>
                  <a:pt x="36" y="94"/>
                </a:lnTo>
                <a:lnTo>
                  <a:pt x="37" y="94"/>
                </a:lnTo>
                <a:lnTo>
                  <a:pt x="37" y="94"/>
                </a:lnTo>
                <a:lnTo>
                  <a:pt x="38" y="94"/>
                </a:lnTo>
                <a:lnTo>
                  <a:pt x="38" y="93"/>
                </a:lnTo>
                <a:lnTo>
                  <a:pt x="40" y="93"/>
                </a:lnTo>
                <a:lnTo>
                  <a:pt x="40" y="93"/>
                </a:lnTo>
                <a:lnTo>
                  <a:pt x="38" y="93"/>
                </a:lnTo>
                <a:lnTo>
                  <a:pt x="38" y="93"/>
                </a:lnTo>
                <a:lnTo>
                  <a:pt x="38" y="93"/>
                </a:lnTo>
                <a:lnTo>
                  <a:pt x="37" y="91"/>
                </a:lnTo>
                <a:lnTo>
                  <a:pt x="37" y="91"/>
                </a:lnTo>
                <a:lnTo>
                  <a:pt x="37" y="91"/>
                </a:lnTo>
                <a:lnTo>
                  <a:pt x="37" y="91"/>
                </a:lnTo>
                <a:lnTo>
                  <a:pt x="37" y="91"/>
                </a:lnTo>
                <a:lnTo>
                  <a:pt x="38" y="91"/>
                </a:lnTo>
                <a:lnTo>
                  <a:pt x="40" y="91"/>
                </a:lnTo>
                <a:lnTo>
                  <a:pt x="41" y="91"/>
                </a:lnTo>
                <a:lnTo>
                  <a:pt x="41" y="90"/>
                </a:lnTo>
                <a:lnTo>
                  <a:pt x="43" y="90"/>
                </a:lnTo>
                <a:lnTo>
                  <a:pt x="43" y="88"/>
                </a:lnTo>
                <a:lnTo>
                  <a:pt x="41" y="88"/>
                </a:lnTo>
                <a:lnTo>
                  <a:pt x="41" y="87"/>
                </a:lnTo>
                <a:lnTo>
                  <a:pt x="41" y="87"/>
                </a:lnTo>
                <a:lnTo>
                  <a:pt x="41" y="87"/>
                </a:lnTo>
                <a:lnTo>
                  <a:pt x="40" y="87"/>
                </a:lnTo>
                <a:lnTo>
                  <a:pt x="40" y="87"/>
                </a:lnTo>
                <a:lnTo>
                  <a:pt x="40" y="87"/>
                </a:lnTo>
                <a:lnTo>
                  <a:pt x="40" y="87"/>
                </a:lnTo>
                <a:lnTo>
                  <a:pt x="40" y="87"/>
                </a:lnTo>
                <a:lnTo>
                  <a:pt x="40" y="87"/>
                </a:lnTo>
                <a:lnTo>
                  <a:pt x="38" y="87"/>
                </a:lnTo>
                <a:lnTo>
                  <a:pt x="38" y="87"/>
                </a:lnTo>
                <a:lnTo>
                  <a:pt x="38" y="87"/>
                </a:lnTo>
                <a:lnTo>
                  <a:pt x="38" y="87"/>
                </a:lnTo>
                <a:lnTo>
                  <a:pt x="38" y="87"/>
                </a:lnTo>
                <a:lnTo>
                  <a:pt x="38" y="87"/>
                </a:lnTo>
                <a:lnTo>
                  <a:pt x="37" y="87"/>
                </a:lnTo>
                <a:lnTo>
                  <a:pt x="37" y="88"/>
                </a:lnTo>
                <a:lnTo>
                  <a:pt x="36" y="88"/>
                </a:lnTo>
                <a:lnTo>
                  <a:pt x="36" y="88"/>
                </a:lnTo>
                <a:lnTo>
                  <a:pt x="34" y="88"/>
                </a:lnTo>
                <a:lnTo>
                  <a:pt x="34" y="88"/>
                </a:lnTo>
                <a:lnTo>
                  <a:pt x="34" y="88"/>
                </a:lnTo>
                <a:lnTo>
                  <a:pt x="34" y="88"/>
                </a:lnTo>
                <a:lnTo>
                  <a:pt x="34" y="87"/>
                </a:lnTo>
                <a:lnTo>
                  <a:pt x="34" y="87"/>
                </a:lnTo>
                <a:lnTo>
                  <a:pt x="33" y="87"/>
                </a:lnTo>
                <a:lnTo>
                  <a:pt x="33" y="87"/>
                </a:lnTo>
                <a:lnTo>
                  <a:pt x="33" y="88"/>
                </a:lnTo>
                <a:lnTo>
                  <a:pt x="33" y="88"/>
                </a:lnTo>
                <a:lnTo>
                  <a:pt x="33" y="88"/>
                </a:lnTo>
                <a:lnTo>
                  <a:pt x="31" y="88"/>
                </a:lnTo>
                <a:lnTo>
                  <a:pt x="31" y="87"/>
                </a:lnTo>
                <a:lnTo>
                  <a:pt x="31" y="88"/>
                </a:lnTo>
                <a:lnTo>
                  <a:pt x="30" y="88"/>
                </a:lnTo>
                <a:lnTo>
                  <a:pt x="30" y="88"/>
                </a:lnTo>
                <a:lnTo>
                  <a:pt x="28" y="88"/>
                </a:lnTo>
                <a:lnTo>
                  <a:pt x="28" y="88"/>
                </a:lnTo>
                <a:lnTo>
                  <a:pt x="28" y="88"/>
                </a:lnTo>
                <a:lnTo>
                  <a:pt x="28" y="88"/>
                </a:lnTo>
                <a:lnTo>
                  <a:pt x="28" y="88"/>
                </a:lnTo>
                <a:lnTo>
                  <a:pt x="27" y="88"/>
                </a:lnTo>
                <a:lnTo>
                  <a:pt x="27" y="88"/>
                </a:lnTo>
                <a:lnTo>
                  <a:pt x="26" y="88"/>
                </a:lnTo>
                <a:lnTo>
                  <a:pt x="26" y="88"/>
                </a:lnTo>
                <a:lnTo>
                  <a:pt x="26" y="88"/>
                </a:lnTo>
                <a:lnTo>
                  <a:pt x="26" y="88"/>
                </a:lnTo>
                <a:lnTo>
                  <a:pt x="24" y="88"/>
                </a:lnTo>
                <a:lnTo>
                  <a:pt x="24" y="88"/>
                </a:lnTo>
                <a:lnTo>
                  <a:pt x="24" y="88"/>
                </a:lnTo>
                <a:lnTo>
                  <a:pt x="24" y="88"/>
                </a:lnTo>
                <a:lnTo>
                  <a:pt x="24" y="88"/>
                </a:lnTo>
                <a:lnTo>
                  <a:pt x="24" y="88"/>
                </a:lnTo>
                <a:lnTo>
                  <a:pt x="24" y="88"/>
                </a:lnTo>
                <a:lnTo>
                  <a:pt x="23" y="90"/>
                </a:lnTo>
                <a:lnTo>
                  <a:pt x="21" y="90"/>
                </a:lnTo>
                <a:lnTo>
                  <a:pt x="21" y="91"/>
                </a:lnTo>
                <a:lnTo>
                  <a:pt x="20" y="91"/>
                </a:lnTo>
                <a:lnTo>
                  <a:pt x="20" y="91"/>
                </a:lnTo>
                <a:lnTo>
                  <a:pt x="18" y="91"/>
                </a:lnTo>
                <a:lnTo>
                  <a:pt x="18" y="91"/>
                </a:lnTo>
                <a:lnTo>
                  <a:pt x="18" y="91"/>
                </a:lnTo>
                <a:lnTo>
                  <a:pt x="20" y="90"/>
                </a:lnTo>
                <a:lnTo>
                  <a:pt x="20" y="90"/>
                </a:lnTo>
                <a:lnTo>
                  <a:pt x="21" y="90"/>
                </a:lnTo>
                <a:lnTo>
                  <a:pt x="21" y="90"/>
                </a:lnTo>
                <a:lnTo>
                  <a:pt x="21" y="90"/>
                </a:lnTo>
                <a:lnTo>
                  <a:pt x="21" y="88"/>
                </a:lnTo>
                <a:lnTo>
                  <a:pt x="21" y="88"/>
                </a:lnTo>
                <a:lnTo>
                  <a:pt x="20" y="88"/>
                </a:lnTo>
                <a:lnTo>
                  <a:pt x="20" y="88"/>
                </a:lnTo>
                <a:lnTo>
                  <a:pt x="20" y="88"/>
                </a:lnTo>
                <a:lnTo>
                  <a:pt x="18" y="88"/>
                </a:lnTo>
                <a:lnTo>
                  <a:pt x="18" y="90"/>
                </a:lnTo>
                <a:lnTo>
                  <a:pt x="18" y="90"/>
                </a:lnTo>
                <a:lnTo>
                  <a:pt x="18" y="90"/>
                </a:lnTo>
                <a:lnTo>
                  <a:pt x="18" y="90"/>
                </a:lnTo>
                <a:lnTo>
                  <a:pt x="17" y="90"/>
                </a:lnTo>
                <a:lnTo>
                  <a:pt x="17" y="90"/>
                </a:lnTo>
                <a:lnTo>
                  <a:pt x="17" y="88"/>
                </a:lnTo>
                <a:lnTo>
                  <a:pt x="16" y="88"/>
                </a:lnTo>
                <a:lnTo>
                  <a:pt x="16" y="88"/>
                </a:lnTo>
                <a:lnTo>
                  <a:pt x="16" y="90"/>
                </a:lnTo>
                <a:lnTo>
                  <a:pt x="16" y="90"/>
                </a:lnTo>
                <a:lnTo>
                  <a:pt x="16" y="90"/>
                </a:lnTo>
                <a:lnTo>
                  <a:pt x="14" y="90"/>
                </a:lnTo>
                <a:lnTo>
                  <a:pt x="13" y="90"/>
                </a:lnTo>
                <a:lnTo>
                  <a:pt x="13" y="90"/>
                </a:lnTo>
                <a:lnTo>
                  <a:pt x="11" y="90"/>
                </a:lnTo>
                <a:lnTo>
                  <a:pt x="11" y="90"/>
                </a:lnTo>
                <a:lnTo>
                  <a:pt x="11" y="90"/>
                </a:lnTo>
                <a:lnTo>
                  <a:pt x="11" y="90"/>
                </a:lnTo>
                <a:lnTo>
                  <a:pt x="10" y="90"/>
                </a:lnTo>
                <a:lnTo>
                  <a:pt x="10" y="90"/>
                </a:lnTo>
                <a:lnTo>
                  <a:pt x="10" y="90"/>
                </a:lnTo>
                <a:lnTo>
                  <a:pt x="10" y="90"/>
                </a:lnTo>
                <a:lnTo>
                  <a:pt x="8" y="90"/>
                </a:lnTo>
                <a:lnTo>
                  <a:pt x="8" y="88"/>
                </a:lnTo>
                <a:lnTo>
                  <a:pt x="8" y="88"/>
                </a:lnTo>
                <a:lnTo>
                  <a:pt x="10" y="88"/>
                </a:lnTo>
                <a:lnTo>
                  <a:pt x="10" y="88"/>
                </a:lnTo>
                <a:lnTo>
                  <a:pt x="11" y="88"/>
                </a:lnTo>
                <a:lnTo>
                  <a:pt x="11" y="88"/>
                </a:lnTo>
                <a:lnTo>
                  <a:pt x="13" y="88"/>
                </a:lnTo>
                <a:lnTo>
                  <a:pt x="13" y="88"/>
                </a:lnTo>
                <a:lnTo>
                  <a:pt x="13" y="88"/>
                </a:lnTo>
                <a:lnTo>
                  <a:pt x="13" y="88"/>
                </a:lnTo>
                <a:lnTo>
                  <a:pt x="14" y="88"/>
                </a:lnTo>
                <a:lnTo>
                  <a:pt x="14" y="88"/>
                </a:lnTo>
                <a:lnTo>
                  <a:pt x="14" y="88"/>
                </a:lnTo>
                <a:lnTo>
                  <a:pt x="16" y="88"/>
                </a:lnTo>
                <a:lnTo>
                  <a:pt x="16" y="88"/>
                </a:lnTo>
                <a:lnTo>
                  <a:pt x="16" y="88"/>
                </a:lnTo>
                <a:lnTo>
                  <a:pt x="16" y="88"/>
                </a:lnTo>
                <a:lnTo>
                  <a:pt x="17" y="88"/>
                </a:lnTo>
                <a:lnTo>
                  <a:pt x="18" y="88"/>
                </a:lnTo>
                <a:lnTo>
                  <a:pt x="18" y="87"/>
                </a:lnTo>
                <a:lnTo>
                  <a:pt x="20" y="86"/>
                </a:lnTo>
                <a:lnTo>
                  <a:pt x="20" y="86"/>
                </a:lnTo>
                <a:lnTo>
                  <a:pt x="18" y="86"/>
                </a:lnTo>
                <a:lnTo>
                  <a:pt x="18" y="86"/>
                </a:lnTo>
                <a:lnTo>
                  <a:pt x="18" y="86"/>
                </a:lnTo>
                <a:lnTo>
                  <a:pt x="17" y="86"/>
                </a:lnTo>
                <a:lnTo>
                  <a:pt x="17" y="86"/>
                </a:lnTo>
                <a:lnTo>
                  <a:pt x="16" y="87"/>
                </a:lnTo>
                <a:lnTo>
                  <a:pt x="14" y="87"/>
                </a:lnTo>
                <a:lnTo>
                  <a:pt x="14" y="87"/>
                </a:lnTo>
                <a:lnTo>
                  <a:pt x="14" y="87"/>
                </a:lnTo>
                <a:lnTo>
                  <a:pt x="14" y="86"/>
                </a:lnTo>
                <a:lnTo>
                  <a:pt x="13" y="86"/>
                </a:lnTo>
                <a:lnTo>
                  <a:pt x="13" y="86"/>
                </a:lnTo>
                <a:lnTo>
                  <a:pt x="13" y="86"/>
                </a:lnTo>
                <a:lnTo>
                  <a:pt x="13" y="87"/>
                </a:lnTo>
                <a:lnTo>
                  <a:pt x="11" y="87"/>
                </a:lnTo>
                <a:lnTo>
                  <a:pt x="11" y="87"/>
                </a:lnTo>
                <a:lnTo>
                  <a:pt x="13" y="86"/>
                </a:lnTo>
                <a:lnTo>
                  <a:pt x="13" y="86"/>
                </a:lnTo>
                <a:lnTo>
                  <a:pt x="14" y="86"/>
                </a:lnTo>
                <a:lnTo>
                  <a:pt x="16" y="84"/>
                </a:lnTo>
                <a:lnTo>
                  <a:pt x="16" y="84"/>
                </a:lnTo>
                <a:lnTo>
                  <a:pt x="16" y="84"/>
                </a:lnTo>
                <a:lnTo>
                  <a:pt x="17" y="84"/>
                </a:lnTo>
                <a:lnTo>
                  <a:pt x="17" y="86"/>
                </a:lnTo>
                <a:lnTo>
                  <a:pt x="18" y="86"/>
                </a:lnTo>
                <a:lnTo>
                  <a:pt x="18" y="86"/>
                </a:lnTo>
                <a:lnTo>
                  <a:pt x="18" y="84"/>
                </a:lnTo>
                <a:lnTo>
                  <a:pt x="18" y="84"/>
                </a:lnTo>
                <a:lnTo>
                  <a:pt x="18" y="84"/>
                </a:lnTo>
                <a:lnTo>
                  <a:pt x="18" y="84"/>
                </a:lnTo>
                <a:lnTo>
                  <a:pt x="18" y="84"/>
                </a:lnTo>
                <a:lnTo>
                  <a:pt x="18" y="84"/>
                </a:lnTo>
                <a:lnTo>
                  <a:pt x="20" y="86"/>
                </a:lnTo>
                <a:lnTo>
                  <a:pt x="20" y="86"/>
                </a:lnTo>
                <a:lnTo>
                  <a:pt x="20" y="84"/>
                </a:lnTo>
                <a:lnTo>
                  <a:pt x="20" y="84"/>
                </a:lnTo>
                <a:lnTo>
                  <a:pt x="20" y="84"/>
                </a:lnTo>
                <a:lnTo>
                  <a:pt x="21" y="84"/>
                </a:lnTo>
                <a:lnTo>
                  <a:pt x="21" y="84"/>
                </a:lnTo>
                <a:lnTo>
                  <a:pt x="21" y="84"/>
                </a:lnTo>
                <a:lnTo>
                  <a:pt x="21" y="84"/>
                </a:lnTo>
                <a:lnTo>
                  <a:pt x="21" y="83"/>
                </a:lnTo>
                <a:lnTo>
                  <a:pt x="21" y="83"/>
                </a:lnTo>
                <a:lnTo>
                  <a:pt x="23" y="83"/>
                </a:lnTo>
                <a:lnTo>
                  <a:pt x="24" y="83"/>
                </a:lnTo>
                <a:lnTo>
                  <a:pt x="24" y="81"/>
                </a:lnTo>
                <a:lnTo>
                  <a:pt x="26" y="81"/>
                </a:lnTo>
                <a:lnTo>
                  <a:pt x="26" y="81"/>
                </a:lnTo>
                <a:lnTo>
                  <a:pt x="26" y="81"/>
                </a:lnTo>
                <a:lnTo>
                  <a:pt x="27" y="83"/>
                </a:lnTo>
                <a:lnTo>
                  <a:pt x="27" y="83"/>
                </a:lnTo>
                <a:lnTo>
                  <a:pt x="27" y="84"/>
                </a:lnTo>
                <a:lnTo>
                  <a:pt x="27" y="84"/>
                </a:lnTo>
                <a:lnTo>
                  <a:pt x="28" y="83"/>
                </a:lnTo>
                <a:lnTo>
                  <a:pt x="28" y="83"/>
                </a:lnTo>
                <a:lnTo>
                  <a:pt x="28" y="84"/>
                </a:lnTo>
                <a:lnTo>
                  <a:pt x="30" y="84"/>
                </a:lnTo>
                <a:lnTo>
                  <a:pt x="30" y="83"/>
                </a:lnTo>
                <a:lnTo>
                  <a:pt x="31" y="83"/>
                </a:lnTo>
                <a:lnTo>
                  <a:pt x="31" y="83"/>
                </a:lnTo>
                <a:lnTo>
                  <a:pt x="31" y="83"/>
                </a:lnTo>
                <a:lnTo>
                  <a:pt x="30" y="83"/>
                </a:lnTo>
                <a:lnTo>
                  <a:pt x="30" y="83"/>
                </a:lnTo>
                <a:lnTo>
                  <a:pt x="30" y="83"/>
                </a:lnTo>
                <a:lnTo>
                  <a:pt x="31" y="81"/>
                </a:lnTo>
                <a:lnTo>
                  <a:pt x="31" y="81"/>
                </a:lnTo>
                <a:lnTo>
                  <a:pt x="31" y="81"/>
                </a:lnTo>
                <a:lnTo>
                  <a:pt x="31" y="81"/>
                </a:lnTo>
                <a:lnTo>
                  <a:pt x="31" y="81"/>
                </a:lnTo>
                <a:lnTo>
                  <a:pt x="31" y="81"/>
                </a:lnTo>
                <a:lnTo>
                  <a:pt x="31" y="81"/>
                </a:lnTo>
                <a:lnTo>
                  <a:pt x="30" y="80"/>
                </a:lnTo>
                <a:lnTo>
                  <a:pt x="30" y="78"/>
                </a:lnTo>
                <a:lnTo>
                  <a:pt x="30" y="78"/>
                </a:lnTo>
                <a:lnTo>
                  <a:pt x="31" y="78"/>
                </a:lnTo>
                <a:lnTo>
                  <a:pt x="31" y="78"/>
                </a:lnTo>
                <a:lnTo>
                  <a:pt x="33" y="78"/>
                </a:lnTo>
                <a:lnTo>
                  <a:pt x="33" y="78"/>
                </a:lnTo>
                <a:lnTo>
                  <a:pt x="33" y="80"/>
                </a:lnTo>
                <a:lnTo>
                  <a:pt x="33" y="80"/>
                </a:lnTo>
                <a:lnTo>
                  <a:pt x="31" y="80"/>
                </a:lnTo>
                <a:lnTo>
                  <a:pt x="31" y="80"/>
                </a:lnTo>
                <a:lnTo>
                  <a:pt x="31" y="80"/>
                </a:lnTo>
                <a:lnTo>
                  <a:pt x="31" y="80"/>
                </a:lnTo>
                <a:lnTo>
                  <a:pt x="31" y="81"/>
                </a:lnTo>
                <a:lnTo>
                  <a:pt x="31" y="81"/>
                </a:lnTo>
                <a:lnTo>
                  <a:pt x="31" y="81"/>
                </a:lnTo>
                <a:lnTo>
                  <a:pt x="31" y="81"/>
                </a:lnTo>
                <a:lnTo>
                  <a:pt x="33" y="83"/>
                </a:lnTo>
                <a:lnTo>
                  <a:pt x="33" y="83"/>
                </a:lnTo>
                <a:lnTo>
                  <a:pt x="33" y="83"/>
                </a:lnTo>
                <a:lnTo>
                  <a:pt x="34" y="83"/>
                </a:lnTo>
                <a:lnTo>
                  <a:pt x="34" y="83"/>
                </a:lnTo>
                <a:lnTo>
                  <a:pt x="34" y="83"/>
                </a:lnTo>
                <a:lnTo>
                  <a:pt x="34" y="83"/>
                </a:lnTo>
                <a:lnTo>
                  <a:pt x="36" y="81"/>
                </a:lnTo>
                <a:lnTo>
                  <a:pt x="36" y="81"/>
                </a:lnTo>
                <a:lnTo>
                  <a:pt x="37" y="83"/>
                </a:lnTo>
                <a:lnTo>
                  <a:pt x="37" y="83"/>
                </a:lnTo>
                <a:lnTo>
                  <a:pt x="38" y="83"/>
                </a:lnTo>
                <a:lnTo>
                  <a:pt x="38" y="81"/>
                </a:lnTo>
                <a:lnTo>
                  <a:pt x="40" y="81"/>
                </a:lnTo>
                <a:lnTo>
                  <a:pt x="41" y="81"/>
                </a:lnTo>
                <a:lnTo>
                  <a:pt x="41" y="81"/>
                </a:lnTo>
                <a:lnTo>
                  <a:pt x="41" y="80"/>
                </a:lnTo>
                <a:lnTo>
                  <a:pt x="41" y="80"/>
                </a:lnTo>
                <a:lnTo>
                  <a:pt x="41" y="80"/>
                </a:lnTo>
                <a:lnTo>
                  <a:pt x="41" y="80"/>
                </a:lnTo>
                <a:lnTo>
                  <a:pt x="41" y="80"/>
                </a:lnTo>
                <a:lnTo>
                  <a:pt x="43" y="81"/>
                </a:lnTo>
                <a:lnTo>
                  <a:pt x="43" y="81"/>
                </a:lnTo>
                <a:lnTo>
                  <a:pt x="43" y="81"/>
                </a:lnTo>
                <a:lnTo>
                  <a:pt x="44" y="80"/>
                </a:lnTo>
                <a:lnTo>
                  <a:pt x="44" y="80"/>
                </a:lnTo>
                <a:lnTo>
                  <a:pt x="44" y="80"/>
                </a:lnTo>
                <a:lnTo>
                  <a:pt x="44" y="80"/>
                </a:lnTo>
                <a:lnTo>
                  <a:pt x="44" y="80"/>
                </a:lnTo>
                <a:lnTo>
                  <a:pt x="44" y="78"/>
                </a:lnTo>
                <a:lnTo>
                  <a:pt x="44" y="78"/>
                </a:lnTo>
                <a:lnTo>
                  <a:pt x="44" y="78"/>
                </a:lnTo>
                <a:lnTo>
                  <a:pt x="46" y="77"/>
                </a:lnTo>
                <a:lnTo>
                  <a:pt x="46" y="77"/>
                </a:lnTo>
                <a:lnTo>
                  <a:pt x="44" y="77"/>
                </a:lnTo>
                <a:lnTo>
                  <a:pt x="44" y="77"/>
                </a:lnTo>
                <a:lnTo>
                  <a:pt x="44" y="77"/>
                </a:lnTo>
                <a:lnTo>
                  <a:pt x="44" y="77"/>
                </a:lnTo>
                <a:lnTo>
                  <a:pt x="44" y="77"/>
                </a:lnTo>
                <a:lnTo>
                  <a:pt x="44" y="77"/>
                </a:lnTo>
                <a:lnTo>
                  <a:pt x="44" y="77"/>
                </a:lnTo>
                <a:lnTo>
                  <a:pt x="44" y="78"/>
                </a:lnTo>
                <a:lnTo>
                  <a:pt x="43" y="77"/>
                </a:lnTo>
                <a:lnTo>
                  <a:pt x="43" y="77"/>
                </a:lnTo>
                <a:lnTo>
                  <a:pt x="44" y="77"/>
                </a:lnTo>
                <a:lnTo>
                  <a:pt x="44" y="76"/>
                </a:lnTo>
                <a:lnTo>
                  <a:pt x="44" y="76"/>
                </a:lnTo>
                <a:lnTo>
                  <a:pt x="44" y="76"/>
                </a:lnTo>
                <a:lnTo>
                  <a:pt x="43" y="76"/>
                </a:lnTo>
                <a:lnTo>
                  <a:pt x="41" y="76"/>
                </a:lnTo>
                <a:lnTo>
                  <a:pt x="41" y="76"/>
                </a:lnTo>
                <a:lnTo>
                  <a:pt x="41" y="76"/>
                </a:lnTo>
                <a:lnTo>
                  <a:pt x="41" y="76"/>
                </a:lnTo>
                <a:lnTo>
                  <a:pt x="40" y="76"/>
                </a:lnTo>
                <a:lnTo>
                  <a:pt x="40" y="76"/>
                </a:lnTo>
                <a:lnTo>
                  <a:pt x="40" y="76"/>
                </a:lnTo>
                <a:lnTo>
                  <a:pt x="38" y="76"/>
                </a:lnTo>
                <a:lnTo>
                  <a:pt x="38" y="76"/>
                </a:lnTo>
                <a:lnTo>
                  <a:pt x="37" y="78"/>
                </a:lnTo>
                <a:lnTo>
                  <a:pt x="37" y="78"/>
                </a:lnTo>
                <a:lnTo>
                  <a:pt x="37" y="78"/>
                </a:lnTo>
                <a:lnTo>
                  <a:pt x="37" y="78"/>
                </a:lnTo>
                <a:lnTo>
                  <a:pt x="37" y="78"/>
                </a:lnTo>
                <a:lnTo>
                  <a:pt x="36" y="78"/>
                </a:lnTo>
                <a:lnTo>
                  <a:pt x="36" y="78"/>
                </a:lnTo>
                <a:lnTo>
                  <a:pt x="37" y="78"/>
                </a:lnTo>
                <a:lnTo>
                  <a:pt x="37" y="78"/>
                </a:lnTo>
                <a:lnTo>
                  <a:pt x="37" y="77"/>
                </a:lnTo>
                <a:lnTo>
                  <a:pt x="36" y="77"/>
                </a:lnTo>
                <a:lnTo>
                  <a:pt x="36" y="77"/>
                </a:lnTo>
                <a:lnTo>
                  <a:pt x="37" y="77"/>
                </a:lnTo>
                <a:lnTo>
                  <a:pt x="37" y="77"/>
                </a:lnTo>
                <a:lnTo>
                  <a:pt x="37" y="77"/>
                </a:lnTo>
                <a:lnTo>
                  <a:pt x="37" y="76"/>
                </a:lnTo>
                <a:lnTo>
                  <a:pt x="37" y="76"/>
                </a:lnTo>
                <a:lnTo>
                  <a:pt x="36" y="76"/>
                </a:lnTo>
                <a:lnTo>
                  <a:pt x="36" y="76"/>
                </a:lnTo>
                <a:lnTo>
                  <a:pt x="36" y="76"/>
                </a:lnTo>
                <a:lnTo>
                  <a:pt x="34" y="76"/>
                </a:lnTo>
                <a:lnTo>
                  <a:pt x="33" y="76"/>
                </a:lnTo>
                <a:lnTo>
                  <a:pt x="33" y="76"/>
                </a:lnTo>
                <a:lnTo>
                  <a:pt x="34" y="76"/>
                </a:lnTo>
                <a:lnTo>
                  <a:pt x="33" y="76"/>
                </a:lnTo>
                <a:lnTo>
                  <a:pt x="33" y="76"/>
                </a:lnTo>
                <a:lnTo>
                  <a:pt x="33" y="76"/>
                </a:lnTo>
                <a:lnTo>
                  <a:pt x="33" y="76"/>
                </a:lnTo>
                <a:lnTo>
                  <a:pt x="33" y="76"/>
                </a:lnTo>
                <a:lnTo>
                  <a:pt x="31" y="77"/>
                </a:lnTo>
                <a:lnTo>
                  <a:pt x="31" y="77"/>
                </a:lnTo>
                <a:lnTo>
                  <a:pt x="31" y="77"/>
                </a:lnTo>
                <a:lnTo>
                  <a:pt x="31" y="76"/>
                </a:lnTo>
                <a:lnTo>
                  <a:pt x="31" y="74"/>
                </a:lnTo>
                <a:lnTo>
                  <a:pt x="31" y="74"/>
                </a:lnTo>
                <a:lnTo>
                  <a:pt x="30" y="73"/>
                </a:lnTo>
                <a:lnTo>
                  <a:pt x="30" y="74"/>
                </a:lnTo>
                <a:lnTo>
                  <a:pt x="30" y="74"/>
                </a:lnTo>
                <a:lnTo>
                  <a:pt x="30" y="73"/>
                </a:lnTo>
                <a:lnTo>
                  <a:pt x="30" y="73"/>
                </a:lnTo>
                <a:lnTo>
                  <a:pt x="30" y="73"/>
                </a:lnTo>
                <a:lnTo>
                  <a:pt x="30" y="73"/>
                </a:lnTo>
                <a:lnTo>
                  <a:pt x="30" y="73"/>
                </a:lnTo>
                <a:lnTo>
                  <a:pt x="28" y="71"/>
                </a:lnTo>
                <a:lnTo>
                  <a:pt x="28" y="71"/>
                </a:lnTo>
                <a:lnTo>
                  <a:pt x="28" y="71"/>
                </a:lnTo>
                <a:lnTo>
                  <a:pt x="30" y="71"/>
                </a:lnTo>
                <a:lnTo>
                  <a:pt x="30" y="73"/>
                </a:lnTo>
                <a:lnTo>
                  <a:pt x="30" y="71"/>
                </a:lnTo>
                <a:lnTo>
                  <a:pt x="30" y="71"/>
                </a:lnTo>
                <a:lnTo>
                  <a:pt x="30" y="71"/>
                </a:lnTo>
                <a:lnTo>
                  <a:pt x="30" y="71"/>
                </a:lnTo>
                <a:lnTo>
                  <a:pt x="28" y="70"/>
                </a:lnTo>
                <a:lnTo>
                  <a:pt x="30" y="70"/>
                </a:lnTo>
                <a:lnTo>
                  <a:pt x="30" y="70"/>
                </a:lnTo>
                <a:lnTo>
                  <a:pt x="30" y="70"/>
                </a:lnTo>
                <a:lnTo>
                  <a:pt x="28" y="70"/>
                </a:lnTo>
                <a:lnTo>
                  <a:pt x="28" y="70"/>
                </a:lnTo>
                <a:lnTo>
                  <a:pt x="28" y="70"/>
                </a:lnTo>
                <a:lnTo>
                  <a:pt x="28" y="70"/>
                </a:lnTo>
                <a:lnTo>
                  <a:pt x="28" y="70"/>
                </a:lnTo>
                <a:lnTo>
                  <a:pt x="28" y="70"/>
                </a:lnTo>
                <a:lnTo>
                  <a:pt x="27" y="70"/>
                </a:lnTo>
                <a:lnTo>
                  <a:pt x="27" y="70"/>
                </a:lnTo>
                <a:lnTo>
                  <a:pt x="26" y="70"/>
                </a:lnTo>
                <a:lnTo>
                  <a:pt x="26" y="70"/>
                </a:lnTo>
                <a:lnTo>
                  <a:pt x="26" y="70"/>
                </a:lnTo>
                <a:lnTo>
                  <a:pt x="26" y="70"/>
                </a:lnTo>
                <a:lnTo>
                  <a:pt x="26" y="70"/>
                </a:lnTo>
                <a:lnTo>
                  <a:pt x="26" y="71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1"/>
                </a:lnTo>
                <a:lnTo>
                  <a:pt x="26" y="71"/>
                </a:lnTo>
                <a:lnTo>
                  <a:pt x="26" y="73"/>
                </a:lnTo>
                <a:lnTo>
                  <a:pt x="24" y="73"/>
                </a:lnTo>
                <a:lnTo>
                  <a:pt x="23" y="70"/>
                </a:lnTo>
                <a:lnTo>
                  <a:pt x="23" y="70"/>
                </a:lnTo>
                <a:lnTo>
                  <a:pt x="23" y="71"/>
                </a:lnTo>
                <a:lnTo>
                  <a:pt x="23" y="71"/>
                </a:lnTo>
                <a:lnTo>
                  <a:pt x="23" y="73"/>
                </a:lnTo>
                <a:lnTo>
                  <a:pt x="23" y="73"/>
                </a:lnTo>
                <a:lnTo>
                  <a:pt x="23" y="71"/>
                </a:lnTo>
                <a:lnTo>
                  <a:pt x="21" y="71"/>
                </a:lnTo>
                <a:lnTo>
                  <a:pt x="21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18" y="71"/>
                </a:lnTo>
                <a:lnTo>
                  <a:pt x="18" y="71"/>
                </a:lnTo>
                <a:lnTo>
                  <a:pt x="17" y="73"/>
                </a:lnTo>
                <a:lnTo>
                  <a:pt x="17" y="73"/>
                </a:lnTo>
                <a:lnTo>
                  <a:pt x="17" y="73"/>
                </a:lnTo>
                <a:lnTo>
                  <a:pt x="16" y="73"/>
                </a:lnTo>
                <a:lnTo>
                  <a:pt x="16" y="73"/>
                </a:lnTo>
                <a:lnTo>
                  <a:pt x="14" y="73"/>
                </a:lnTo>
                <a:lnTo>
                  <a:pt x="14" y="73"/>
                </a:lnTo>
                <a:lnTo>
                  <a:pt x="14" y="73"/>
                </a:lnTo>
                <a:lnTo>
                  <a:pt x="13" y="74"/>
                </a:lnTo>
                <a:lnTo>
                  <a:pt x="13" y="74"/>
                </a:lnTo>
                <a:lnTo>
                  <a:pt x="13" y="74"/>
                </a:lnTo>
                <a:lnTo>
                  <a:pt x="11" y="74"/>
                </a:lnTo>
                <a:lnTo>
                  <a:pt x="11" y="76"/>
                </a:lnTo>
                <a:lnTo>
                  <a:pt x="11" y="76"/>
                </a:lnTo>
                <a:lnTo>
                  <a:pt x="11" y="76"/>
                </a:lnTo>
                <a:lnTo>
                  <a:pt x="10" y="76"/>
                </a:lnTo>
                <a:lnTo>
                  <a:pt x="10" y="76"/>
                </a:lnTo>
                <a:lnTo>
                  <a:pt x="8" y="76"/>
                </a:lnTo>
                <a:lnTo>
                  <a:pt x="8" y="76"/>
                </a:lnTo>
                <a:lnTo>
                  <a:pt x="10" y="76"/>
                </a:lnTo>
                <a:lnTo>
                  <a:pt x="10" y="74"/>
                </a:lnTo>
                <a:lnTo>
                  <a:pt x="10" y="74"/>
                </a:lnTo>
                <a:lnTo>
                  <a:pt x="8" y="73"/>
                </a:lnTo>
                <a:lnTo>
                  <a:pt x="10" y="73"/>
                </a:lnTo>
                <a:lnTo>
                  <a:pt x="10" y="73"/>
                </a:lnTo>
                <a:lnTo>
                  <a:pt x="10" y="73"/>
                </a:lnTo>
                <a:lnTo>
                  <a:pt x="10" y="71"/>
                </a:lnTo>
                <a:lnTo>
                  <a:pt x="10" y="71"/>
                </a:lnTo>
                <a:lnTo>
                  <a:pt x="10" y="71"/>
                </a:lnTo>
                <a:lnTo>
                  <a:pt x="10" y="71"/>
                </a:lnTo>
                <a:lnTo>
                  <a:pt x="10" y="71"/>
                </a:lnTo>
                <a:lnTo>
                  <a:pt x="10" y="70"/>
                </a:lnTo>
                <a:lnTo>
                  <a:pt x="13" y="70"/>
                </a:lnTo>
                <a:lnTo>
                  <a:pt x="13" y="69"/>
                </a:lnTo>
                <a:lnTo>
                  <a:pt x="13" y="69"/>
                </a:lnTo>
                <a:lnTo>
                  <a:pt x="13" y="69"/>
                </a:lnTo>
                <a:lnTo>
                  <a:pt x="13" y="67"/>
                </a:lnTo>
                <a:lnTo>
                  <a:pt x="13" y="67"/>
                </a:lnTo>
                <a:lnTo>
                  <a:pt x="13" y="67"/>
                </a:lnTo>
                <a:lnTo>
                  <a:pt x="14" y="69"/>
                </a:lnTo>
                <a:lnTo>
                  <a:pt x="14" y="69"/>
                </a:lnTo>
                <a:lnTo>
                  <a:pt x="16" y="69"/>
                </a:lnTo>
                <a:lnTo>
                  <a:pt x="16" y="69"/>
                </a:lnTo>
                <a:lnTo>
                  <a:pt x="17" y="69"/>
                </a:lnTo>
                <a:lnTo>
                  <a:pt x="18" y="69"/>
                </a:lnTo>
                <a:lnTo>
                  <a:pt x="20" y="67"/>
                </a:lnTo>
                <a:lnTo>
                  <a:pt x="20" y="67"/>
                </a:lnTo>
                <a:lnTo>
                  <a:pt x="21" y="67"/>
                </a:lnTo>
                <a:lnTo>
                  <a:pt x="21" y="67"/>
                </a:lnTo>
                <a:lnTo>
                  <a:pt x="21" y="67"/>
                </a:lnTo>
                <a:lnTo>
                  <a:pt x="23" y="67"/>
                </a:lnTo>
                <a:lnTo>
                  <a:pt x="24" y="67"/>
                </a:lnTo>
                <a:lnTo>
                  <a:pt x="24" y="67"/>
                </a:lnTo>
                <a:lnTo>
                  <a:pt x="24" y="67"/>
                </a:lnTo>
                <a:lnTo>
                  <a:pt x="24" y="67"/>
                </a:lnTo>
                <a:lnTo>
                  <a:pt x="24" y="66"/>
                </a:lnTo>
                <a:lnTo>
                  <a:pt x="24" y="66"/>
                </a:lnTo>
                <a:lnTo>
                  <a:pt x="24" y="66"/>
                </a:lnTo>
                <a:lnTo>
                  <a:pt x="26" y="66"/>
                </a:lnTo>
                <a:lnTo>
                  <a:pt x="26" y="66"/>
                </a:lnTo>
                <a:lnTo>
                  <a:pt x="27" y="66"/>
                </a:lnTo>
                <a:lnTo>
                  <a:pt x="27" y="64"/>
                </a:lnTo>
                <a:lnTo>
                  <a:pt x="27" y="66"/>
                </a:lnTo>
                <a:lnTo>
                  <a:pt x="27" y="66"/>
                </a:lnTo>
                <a:lnTo>
                  <a:pt x="28" y="66"/>
                </a:lnTo>
                <a:lnTo>
                  <a:pt x="28" y="66"/>
                </a:lnTo>
                <a:lnTo>
                  <a:pt x="30" y="66"/>
                </a:lnTo>
                <a:lnTo>
                  <a:pt x="31" y="66"/>
                </a:lnTo>
                <a:lnTo>
                  <a:pt x="33" y="64"/>
                </a:lnTo>
                <a:lnTo>
                  <a:pt x="33" y="64"/>
                </a:lnTo>
                <a:lnTo>
                  <a:pt x="33" y="64"/>
                </a:lnTo>
                <a:lnTo>
                  <a:pt x="33" y="64"/>
                </a:lnTo>
                <a:lnTo>
                  <a:pt x="34" y="64"/>
                </a:lnTo>
                <a:lnTo>
                  <a:pt x="36" y="64"/>
                </a:lnTo>
                <a:lnTo>
                  <a:pt x="36" y="64"/>
                </a:lnTo>
                <a:lnTo>
                  <a:pt x="37" y="63"/>
                </a:lnTo>
                <a:lnTo>
                  <a:pt x="37" y="63"/>
                </a:lnTo>
                <a:lnTo>
                  <a:pt x="37" y="63"/>
                </a:lnTo>
                <a:lnTo>
                  <a:pt x="37" y="63"/>
                </a:lnTo>
                <a:lnTo>
                  <a:pt x="37" y="63"/>
                </a:lnTo>
                <a:lnTo>
                  <a:pt x="37" y="61"/>
                </a:lnTo>
                <a:lnTo>
                  <a:pt x="38" y="61"/>
                </a:lnTo>
                <a:lnTo>
                  <a:pt x="38" y="61"/>
                </a:lnTo>
                <a:lnTo>
                  <a:pt x="38" y="61"/>
                </a:lnTo>
                <a:lnTo>
                  <a:pt x="38" y="61"/>
                </a:lnTo>
                <a:lnTo>
                  <a:pt x="40" y="61"/>
                </a:lnTo>
                <a:lnTo>
                  <a:pt x="40" y="61"/>
                </a:lnTo>
                <a:lnTo>
                  <a:pt x="40" y="60"/>
                </a:lnTo>
                <a:lnTo>
                  <a:pt x="40" y="60"/>
                </a:lnTo>
                <a:lnTo>
                  <a:pt x="40" y="60"/>
                </a:lnTo>
                <a:lnTo>
                  <a:pt x="40" y="59"/>
                </a:lnTo>
                <a:lnTo>
                  <a:pt x="40" y="59"/>
                </a:lnTo>
                <a:lnTo>
                  <a:pt x="40" y="59"/>
                </a:lnTo>
                <a:lnTo>
                  <a:pt x="40" y="56"/>
                </a:lnTo>
                <a:lnTo>
                  <a:pt x="40" y="56"/>
                </a:lnTo>
                <a:lnTo>
                  <a:pt x="38" y="56"/>
                </a:lnTo>
                <a:lnTo>
                  <a:pt x="38" y="57"/>
                </a:lnTo>
                <a:lnTo>
                  <a:pt x="38" y="57"/>
                </a:lnTo>
                <a:lnTo>
                  <a:pt x="38" y="57"/>
                </a:lnTo>
                <a:lnTo>
                  <a:pt x="37" y="57"/>
                </a:lnTo>
                <a:lnTo>
                  <a:pt x="37" y="57"/>
                </a:lnTo>
                <a:lnTo>
                  <a:pt x="37" y="57"/>
                </a:lnTo>
                <a:lnTo>
                  <a:pt x="37" y="56"/>
                </a:lnTo>
                <a:lnTo>
                  <a:pt x="37" y="54"/>
                </a:lnTo>
                <a:lnTo>
                  <a:pt x="37" y="54"/>
                </a:lnTo>
                <a:lnTo>
                  <a:pt x="38" y="54"/>
                </a:lnTo>
                <a:lnTo>
                  <a:pt x="38" y="54"/>
                </a:lnTo>
                <a:lnTo>
                  <a:pt x="38" y="54"/>
                </a:lnTo>
                <a:lnTo>
                  <a:pt x="38" y="53"/>
                </a:lnTo>
                <a:lnTo>
                  <a:pt x="38" y="53"/>
                </a:lnTo>
                <a:lnTo>
                  <a:pt x="38" y="53"/>
                </a:lnTo>
                <a:lnTo>
                  <a:pt x="40" y="54"/>
                </a:lnTo>
                <a:lnTo>
                  <a:pt x="40" y="54"/>
                </a:lnTo>
                <a:lnTo>
                  <a:pt x="40" y="54"/>
                </a:lnTo>
                <a:lnTo>
                  <a:pt x="40" y="54"/>
                </a:lnTo>
                <a:lnTo>
                  <a:pt x="40" y="56"/>
                </a:lnTo>
                <a:lnTo>
                  <a:pt x="41" y="56"/>
                </a:lnTo>
                <a:lnTo>
                  <a:pt x="41" y="56"/>
                </a:lnTo>
                <a:lnTo>
                  <a:pt x="41" y="56"/>
                </a:lnTo>
                <a:lnTo>
                  <a:pt x="41" y="56"/>
                </a:lnTo>
                <a:lnTo>
                  <a:pt x="43" y="56"/>
                </a:lnTo>
                <a:lnTo>
                  <a:pt x="43" y="56"/>
                </a:lnTo>
                <a:lnTo>
                  <a:pt x="43" y="57"/>
                </a:lnTo>
                <a:lnTo>
                  <a:pt x="43" y="56"/>
                </a:lnTo>
                <a:lnTo>
                  <a:pt x="43" y="56"/>
                </a:lnTo>
                <a:lnTo>
                  <a:pt x="44" y="56"/>
                </a:lnTo>
                <a:lnTo>
                  <a:pt x="44" y="57"/>
                </a:lnTo>
                <a:lnTo>
                  <a:pt x="43" y="57"/>
                </a:lnTo>
                <a:lnTo>
                  <a:pt x="43" y="57"/>
                </a:lnTo>
                <a:lnTo>
                  <a:pt x="43" y="57"/>
                </a:lnTo>
                <a:lnTo>
                  <a:pt x="43" y="59"/>
                </a:lnTo>
                <a:lnTo>
                  <a:pt x="43" y="59"/>
                </a:lnTo>
                <a:lnTo>
                  <a:pt x="41" y="60"/>
                </a:lnTo>
                <a:lnTo>
                  <a:pt x="41" y="60"/>
                </a:lnTo>
                <a:lnTo>
                  <a:pt x="41" y="60"/>
                </a:lnTo>
                <a:lnTo>
                  <a:pt x="41" y="60"/>
                </a:lnTo>
                <a:lnTo>
                  <a:pt x="41" y="60"/>
                </a:lnTo>
                <a:lnTo>
                  <a:pt x="43" y="61"/>
                </a:lnTo>
                <a:lnTo>
                  <a:pt x="44" y="61"/>
                </a:lnTo>
                <a:lnTo>
                  <a:pt x="44" y="61"/>
                </a:lnTo>
                <a:lnTo>
                  <a:pt x="44" y="61"/>
                </a:lnTo>
                <a:lnTo>
                  <a:pt x="44" y="61"/>
                </a:lnTo>
                <a:lnTo>
                  <a:pt x="46" y="61"/>
                </a:lnTo>
                <a:lnTo>
                  <a:pt x="46" y="61"/>
                </a:lnTo>
                <a:lnTo>
                  <a:pt x="46" y="60"/>
                </a:lnTo>
                <a:lnTo>
                  <a:pt x="46" y="61"/>
                </a:lnTo>
                <a:lnTo>
                  <a:pt x="47" y="60"/>
                </a:lnTo>
                <a:lnTo>
                  <a:pt x="47" y="60"/>
                </a:lnTo>
                <a:lnTo>
                  <a:pt x="46" y="60"/>
                </a:lnTo>
                <a:lnTo>
                  <a:pt x="46" y="59"/>
                </a:lnTo>
                <a:lnTo>
                  <a:pt x="46" y="59"/>
                </a:lnTo>
                <a:lnTo>
                  <a:pt x="46" y="57"/>
                </a:lnTo>
                <a:lnTo>
                  <a:pt x="46" y="57"/>
                </a:lnTo>
                <a:lnTo>
                  <a:pt x="46" y="57"/>
                </a:lnTo>
                <a:lnTo>
                  <a:pt x="47" y="57"/>
                </a:lnTo>
                <a:lnTo>
                  <a:pt x="47" y="57"/>
                </a:lnTo>
                <a:lnTo>
                  <a:pt x="46" y="57"/>
                </a:lnTo>
                <a:lnTo>
                  <a:pt x="46" y="59"/>
                </a:lnTo>
                <a:lnTo>
                  <a:pt x="46" y="60"/>
                </a:lnTo>
                <a:lnTo>
                  <a:pt x="46" y="60"/>
                </a:lnTo>
                <a:lnTo>
                  <a:pt x="47" y="60"/>
                </a:lnTo>
                <a:lnTo>
                  <a:pt x="48" y="59"/>
                </a:lnTo>
                <a:lnTo>
                  <a:pt x="48" y="59"/>
                </a:lnTo>
                <a:lnTo>
                  <a:pt x="48" y="59"/>
                </a:lnTo>
                <a:lnTo>
                  <a:pt x="48" y="57"/>
                </a:lnTo>
                <a:lnTo>
                  <a:pt x="48" y="57"/>
                </a:lnTo>
                <a:lnTo>
                  <a:pt x="48" y="56"/>
                </a:lnTo>
                <a:lnTo>
                  <a:pt x="48" y="56"/>
                </a:lnTo>
                <a:lnTo>
                  <a:pt x="48" y="56"/>
                </a:lnTo>
                <a:lnTo>
                  <a:pt x="48" y="54"/>
                </a:lnTo>
                <a:lnTo>
                  <a:pt x="48" y="54"/>
                </a:lnTo>
                <a:lnTo>
                  <a:pt x="48" y="54"/>
                </a:lnTo>
                <a:lnTo>
                  <a:pt x="48" y="54"/>
                </a:lnTo>
                <a:lnTo>
                  <a:pt x="48" y="54"/>
                </a:lnTo>
                <a:lnTo>
                  <a:pt x="48" y="53"/>
                </a:lnTo>
                <a:lnTo>
                  <a:pt x="48" y="53"/>
                </a:lnTo>
                <a:lnTo>
                  <a:pt x="50" y="51"/>
                </a:lnTo>
                <a:lnTo>
                  <a:pt x="50" y="51"/>
                </a:lnTo>
                <a:lnTo>
                  <a:pt x="51" y="51"/>
                </a:lnTo>
                <a:lnTo>
                  <a:pt x="51" y="50"/>
                </a:lnTo>
                <a:lnTo>
                  <a:pt x="51" y="50"/>
                </a:lnTo>
                <a:lnTo>
                  <a:pt x="50" y="50"/>
                </a:lnTo>
                <a:lnTo>
                  <a:pt x="50" y="50"/>
                </a:lnTo>
                <a:lnTo>
                  <a:pt x="50" y="49"/>
                </a:lnTo>
                <a:lnTo>
                  <a:pt x="50" y="49"/>
                </a:lnTo>
                <a:lnTo>
                  <a:pt x="50" y="49"/>
                </a:lnTo>
                <a:lnTo>
                  <a:pt x="48" y="49"/>
                </a:lnTo>
                <a:lnTo>
                  <a:pt x="48" y="49"/>
                </a:lnTo>
                <a:lnTo>
                  <a:pt x="48" y="50"/>
                </a:lnTo>
                <a:lnTo>
                  <a:pt x="48" y="50"/>
                </a:lnTo>
                <a:lnTo>
                  <a:pt x="48" y="50"/>
                </a:lnTo>
                <a:lnTo>
                  <a:pt x="47" y="50"/>
                </a:lnTo>
                <a:lnTo>
                  <a:pt x="47" y="50"/>
                </a:lnTo>
                <a:lnTo>
                  <a:pt x="47" y="50"/>
                </a:lnTo>
                <a:lnTo>
                  <a:pt x="47" y="50"/>
                </a:lnTo>
                <a:lnTo>
                  <a:pt x="47" y="50"/>
                </a:lnTo>
                <a:lnTo>
                  <a:pt x="47" y="50"/>
                </a:lnTo>
                <a:lnTo>
                  <a:pt x="47" y="49"/>
                </a:lnTo>
                <a:lnTo>
                  <a:pt x="47" y="47"/>
                </a:lnTo>
                <a:lnTo>
                  <a:pt x="47" y="47"/>
                </a:lnTo>
                <a:lnTo>
                  <a:pt x="47" y="47"/>
                </a:lnTo>
                <a:lnTo>
                  <a:pt x="47" y="47"/>
                </a:lnTo>
                <a:lnTo>
                  <a:pt x="48" y="47"/>
                </a:lnTo>
                <a:lnTo>
                  <a:pt x="51" y="47"/>
                </a:lnTo>
                <a:lnTo>
                  <a:pt x="51" y="47"/>
                </a:lnTo>
                <a:lnTo>
                  <a:pt x="50" y="47"/>
                </a:lnTo>
                <a:lnTo>
                  <a:pt x="50" y="47"/>
                </a:lnTo>
                <a:lnTo>
                  <a:pt x="50" y="47"/>
                </a:lnTo>
                <a:lnTo>
                  <a:pt x="51" y="49"/>
                </a:lnTo>
                <a:lnTo>
                  <a:pt x="51" y="49"/>
                </a:lnTo>
                <a:lnTo>
                  <a:pt x="53" y="49"/>
                </a:lnTo>
                <a:lnTo>
                  <a:pt x="53" y="50"/>
                </a:lnTo>
                <a:lnTo>
                  <a:pt x="53" y="50"/>
                </a:lnTo>
                <a:lnTo>
                  <a:pt x="53" y="50"/>
                </a:lnTo>
                <a:lnTo>
                  <a:pt x="53" y="50"/>
                </a:lnTo>
                <a:lnTo>
                  <a:pt x="53" y="50"/>
                </a:lnTo>
                <a:lnTo>
                  <a:pt x="53" y="50"/>
                </a:lnTo>
                <a:lnTo>
                  <a:pt x="53" y="50"/>
                </a:lnTo>
                <a:lnTo>
                  <a:pt x="53" y="50"/>
                </a:lnTo>
                <a:lnTo>
                  <a:pt x="53" y="50"/>
                </a:lnTo>
                <a:lnTo>
                  <a:pt x="53" y="50"/>
                </a:lnTo>
                <a:lnTo>
                  <a:pt x="51" y="50"/>
                </a:lnTo>
                <a:lnTo>
                  <a:pt x="51" y="51"/>
                </a:lnTo>
                <a:lnTo>
                  <a:pt x="51" y="51"/>
                </a:lnTo>
                <a:lnTo>
                  <a:pt x="53" y="51"/>
                </a:lnTo>
                <a:lnTo>
                  <a:pt x="54" y="51"/>
                </a:lnTo>
                <a:lnTo>
                  <a:pt x="54" y="50"/>
                </a:lnTo>
                <a:lnTo>
                  <a:pt x="54" y="50"/>
                </a:lnTo>
                <a:lnTo>
                  <a:pt x="54" y="50"/>
                </a:lnTo>
                <a:lnTo>
                  <a:pt x="54" y="49"/>
                </a:lnTo>
                <a:lnTo>
                  <a:pt x="54" y="47"/>
                </a:lnTo>
                <a:lnTo>
                  <a:pt x="54" y="47"/>
                </a:lnTo>
                <a:lnTo>
                  <a:pt x="54" y="46"/>
                </a:lnTo>
                <a:lnTo>
                  <a:pt x="54" y="46"/>
                </a:lnTo>
                <a:lnTo>
                  <a:pt x="56" y="46"/>
                </a:lnTo>
                <a:lnTo>
                  <a:pt x="56" y="46"/>
                </a:lnTo>
                <a:lnTo>
                  <a:pt x="56" y="46"/>
                </a:lnTo>
                <a:lnTo>
                  <a:pt x="56" y="44"/>
                </a:lnTo>
                <a:lnTo>
                  <a:pt x="57" y="44"/>
                </a:lnTo>
                <a:lnTo>
                  <a:pt x="57" y="43"/>
                </a:lnTo>
                <a:lnTo>
                  <a:pt x="57" y="43"/>
                </a:lnTo>
                <a:lnTo>
                  <a:pt x="57" y="43"/>
                </a:lnTo>
                <a:lnTo>
                  <a:pt x="56" y="43"/>
                </a:lnTo>
                <a:lnTo>
                  <a:pt x="56" y="41"/>
                </a:lnTo>
                <a:lnTo>
                  <a:pt x="56" y="43"/>
                </a:lnTo>
                <a:lnTo>
                  <a:pt x="54" y="43"/>
                </a:lnTo>
                <a:lnTo>
                  <a:pt x="54" y="43"/>
                </a:lnTo>
                <a:lnTo>
                  <a:pt x="54" y="43"/>
                </a:lnTo>
                <a:lnTo>
                  <a:pt x="54" y="43"/>
                </a:lnTo>
                <a:lnTo>
                  <a:pt x="54" y="43"/>
                </a:lnTo>
                <a:lnTo>
                  <a:pt x="54" y="41"/>
                </a:lnTo>
                <a:lnTo>
                  <a:pt x="54" y="41"/>
                </a:lnTo>
                <a:lnTo>
                  <a:pt x="54" y="41"/>
                </a:lnTo>
                <a:lnTo>
                  <a:pt x="54" y="40"/>
                </a:lnTo>
                <a:lnTo>
                  <a:pt x="54" y="40"/>
                </a:lnTo>
                <a:lnTo>
                  <a:pt x="54" y="40"/>
                </a:lnTo>
                <a:lnTo>
                  <a:pt x="54" y="40"/>
                </a:lnTo>
                <a:lnTo>
                  <a:pt x="54" y="39"/>
                </a:lnTo>
                <a:lnTo>
                  <a:pt x="54" y="39"/>
                </a:lnTo>
                <a:lnTo>
                  <a:pt x="54" y="39"/>
                </a:lnTo>
                <a:lnTo>
                  <a:pt x="54" y="37"/>
                </a:lnTo>
                <a:lnTo>
                  <a:pt x="56" y="39"/>
                </a:lnTo>
                <a:lnTo>
                  <a:pt x="56" y="39"/>
                </a:lnTo>
                <a:lnTo>
                  <a:pt x="56" y="39"/>
                </a:lnTo>
                <a:lnTo>
                  <a:pt x="56" y="37"/>
                </a:lnTo>
                <a:lnTo>
                  <a:pt x="56" y="37"/>
                </a:lnTo>
                <a:lnTo>
                  <a:pt x="57" y="37"/>
                </a:lnTo>
                <a:lnTo>
                  <a:pt x="57" y="37"/>
                </a:lnTo>
                <a:lnTo>
                  <a:pt x="57" y="37"/>
                </a:lnTo>
                <a:lnTo>
                  <a:pt x="58" y="37"/>
                </a:lnTo>
                <a:lnTo>
                  <a:pt x="60" y="36"/>
                </a:lnTo>
                <a:lnTo>
                  <a:pt x="60" y="36"/>
                </a:lnTo>
                <a:lnTo>
                  <a:pt x="61" y="36"/>
                </a:lnTo>
                <a:lnTo>
                  <a:pt x="61" y="36"/>
                </a:lnTo>
                <a:lnTo>
                  <a:pt x="61" y="34"/>
                </a:lnTo>
                <a:lnTo>
                  <a:pt x="61" y="34"/>
                </a:lnTo>
                <a:lnTo>
                  <a:pt x="63" y="34"/>
                </a:lnTo>
                <a:lnTo>
                  <a:pt x="63" y="34"/>
                </a:lnTo>
                <a:lnTo>
                  <a:pt x="64" y="34"/>
                </a:lnTo>
                <a:lnTo>
                  <a:pt x="64" y="33"/>
                </a:lnTo>
                <a:lnTo>
                  <a:pt x="65" y="33"/>
                </a:lnTo>
                <a:lnTo>
                  <a:pt x="67" y="31"/>
                </a:lnTo>
                <a:lnTo>
                  <a:pt x="67" y="31"/>
                </a:lnTo>
                <a:lnTo>
                  <a:pt x="67" y="31"/>
                </a:lnTo>
                <a:lnTo>
                  <a:pt x="65" y="30"/>
                </a:lnTo>
                <a:lnTo>
                  <a:pt x="65" y="30"/>
                </a:lnTo>
                <a:lnTo>
                  <a:pt x="65" y="31"/>
                </a:lnTo>
                <a:lnTo>
                  <a:pt x="64" y="31"/>
                </a:lnTo>
                <a:lnTo>
                  <a:pt x="64" y="31"/>
                </a:lnTo>
                <a:lnTo>
                  <a:pt x="64" y="30"/>
                </a:lnTo>
                <a:lnTo>
                  <a:pt x="64" y="30"/>
                </a:lnTo>
                <a:lnTo>
                  <a:pt x="64" y="30"/>
                </a:lnTo>
                <a:lnTo>
                  <a:pt x="64" y="30"/>
                </a:lnTo>
                <a:lnTo>
                  <a:pt x="65" y="30"/>
                </a:lnTo>
                <a:lnTo>
                  <a:pt x="65" y="30"/>
                </a:lnTo>
                <a:lnTo>
                  <a:pt x="67" y="30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8" y="27"/>
                </a:lnTo>
                <a:lnTo>
                  <a:pt x="68" y="27"/>
                </a:lnTo>
                <a:lnTo>
                  <a:pt x="70" y="26"/>
                </a:lnTo>
                <a:lnTo>
                  <a:pt x="70" y="26"/>
                </a:lnTo>
                <a:lnTo>
                  <a:pt x="70" y="26"/>
                </a:lnTo>
                <a:lnTo>
                  <a:pt x="70" y="24"/>
                </a:lnTo>
                <a:lnTo>
                  <a:pt x="70" y="24"/>
                </a:lnTo>
                <a:lnTo>
                  <a:pt x="70" y="23"/>
                </a:lnTo>
                <a:lnTo>
                  <a:pt x="71" y="23"/>
                </a:lnTo>
                <a:lnTo>
                  <a:pt x="71" y="24"/>
                </a:lnTo>
                <a:lnTo>
                  <a:pt x="71" y="24"/>
                </a:lnTo>
                <a:lnTo>
                  <a:pt x="71" y="24"/>
                </a:lnTo>
                <a:lnTo>
                  <a:pt x="71" y="24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4" y="23"/>
                </a:lnTo>
                <a:lnTo>
                  <a:pt x="74" y="23"/>
                </a:lnTo>
                <a:lnTo>
                  <a:pt x="74" y="23"/>
                </a:lnTo>
                <a:lnTo>
                  <a:pt x="74" y="23"/>
                </a:lnTo>
                <a:lnTo>
                  <a:pt x="75" y="22"/>
                </a:lnTo>
                <a:lnTo>
                  <a:pt x="75" y="22"/>
                </a:lnTo>
                <a:lnTo>
                  <a:pt x="77" y="22"/>
                </a:lnTo>
                <a:lnTo>
                  <a:pt x="78" y="22"/>
                </a:lnTo>
                <a:lnTo>
                  <a:pt x="78" y="22"/>
                </a:lnTo>
                <a:lnTo>
                  <a:pt x="80" y="20"/>
                </a:lnTo>
                <a:lnTo>
                  <a:pt x="80" y="20"/>
                </a:lnTo>
                <a:lnTo>
                  <a:pt x="80" y="22"/>
                </a:lnTo>
                <a:lnTo>
                  <a:pt x="80" y="22"/>
                </a:lnTo>
                <a:lnTo>
                  <a:pt x="81" y="22"/>
                </a:lnTo>
                <a:lnTo>
                  <a:pt x="81" y="22"/>
                </a:lnTo>
                <a:lnTo>
                  <a:pt x="81" y="20"/>
                </a:lnTo>
                <a:lnTo>
                  <a:pt x="83" y="20"/>
                </a:lnTo>
                <a:lnTo>
                  <a:pt x="83" y="20"/>
                </a:lnTo>
                <a:lnTo>
                  <a:pt x="84" y="20"/>
                </a:lnTo>
                <a:lnTo>
                  <a:pt x="84" y="20"/>
                </a:lnTo>
                <a:lnTo>
                  <a:pt x="84" y="20"/>
                </a:lnTo>
                <a:lnTo>
                  <a:pt x="85" y="20"/>
                </a:lnTo>
                <a:lnTo>
                  <a:pt x="85" y="19"/>
                </a:lnTo>
                <a:lnTo>
                  <a:pt x="85" y="19"/>
                </a:lnTo>
                <a:lnTo>
                  <a:pt x="85" y="20"/>
                </a:lnTo>
                <a:lnTo>
                  <a:pt x="87" y="20"/>
                </a:lnTo>
                <a:lnTo>
                  <a:pt x="87" y="19"/>
                </a:lnTo>
                <a:lnTo>
                  <a:pt x="88" y="19"/>
                </a:lnTo>
                <a:lnTo>
                  <a:pt x="88" y="19"/>
                </a:lnTo>
                <a:lnTo>
                  <a:pt x="88" y="19"/>
                </a:lnTo>
                <a:lnTo>
                  <a:pt x="88" y="19"/>
                </a:lnTo>
                <a:lnTo>
                  <a:pt x="88" y="19"/>
                </a:lnTo>
                <a:lnTo>
                  <a:pt x="88" y="19"/>
                </a:lnTo>
                <a:lnTo>
                  <a:pt x="88" y="19"/>
                </a:lnTo>
                <a:lnTo>
                  <a:pt x="88" y="19"/>
                </a:lnTo>
                <a:lnTo>
                  <a:pt x="90" y="19"/>
                </a:lnTo>
                <a:lnTo>
                  <a:pt x="90" y="19"/>
                </a:lnTo>
                <a:lnTo>
                  <a:pt x="90" y="19"/>
                </a:lnTo>
                <a:lnTo>
                  <a:pt x="91" y="19"/>
                </a:lnTo>
                <a:lnTo>
                  <a:pt x="91" y="19"/>
                </a:lnTo>
                <a:lnTo>
                  <a:pt x="91" y="19"/>
                </a:lnTo>
                <a:lnTo>
                  <a:pt x="91" y="19"/>
                </a:lnTo>
                <a:lnTo>
                  <a:pt x="91" y="17"/>
                </a:lnTo>
                <a:lnTo>
                  <a:pt x="91" y="17"/>
                </a:lnTo>
                <a:lnTo>
                  <a:pt x="91" y="17"/>
                </a:lnTo>
                <a:lnTo>
                  <a:pt x="93" y="17"/>
                </a:lnTo>
                <a:lnTo>
                  <a:pt x="93" y="17"/>
                </a:lnTo>
                <a:lnTo>
                  <a:pt x="93" y="17"/>
                </a:lnTo>
                <a:lnTo>
                  <a:pt x="93" y="17"/>
                </a:lnTo>
                <a:lnTo>
                  <a:pt x="94" y="19"/>
                </a:lnTo>
                <a:lnTo>
                  <a:pt x="94" y="19"/>
                </a:lnTo>
                <a:lnTo>
                  <a:pt x="94" y="17"/>
                </a:lnTo>
                <a:lnTo>
                  <a:pt x="94" y="17"/>
                </a:lnTo>
                <a:lnTo>
                  <a:pt x="94" y="19"/>
                </a:lnTo>
                <a:lnTo>
                  <a:pt x="95" y="19"/>
                </a:lnTo>
                <a:lnTo>
                  <a:pt x="95" y="19"/>
                </a:lnTo>
                <a:lnTo>
                  <a:pt x="97" y="17"/>
                </a:lnTo>
                <a:lnTo>
                  <a:pt x="98" y="17"/>
                </a:lnTo>
                <a:lnTo>
                  <a:pt x="98" y="17"/>
                </a:lnTo>
                <a:lnTo>
                  <a:pt x="98" y="17"/>
                </a:lnTo>
                <a:lnTo>
                  <a:pt x="98" y="17"/>
                </a:lnTo>
                <a:lnTo>
                  <a:pt x="98" y="17"/>
                </a:lnTo>
                <a:lnTo>
                  <a:pt x="98" y="17"/>
                </a:lnTo>
                <a:lnTo>
                  <a:pt x="100" y="17"/>
                </a:lnTo>
                <a:lnTo>
                  <a:pt x="101" y="17"/>
                </a:lnTo>
                <a:lnTo>
                  <a:pt x="101" y="17"/>
                </a:lnTo>
                <a:lnTo>
                  <a:pt x="103" y="17"/>
                </a:lnTo>
                <a:lnTo>
                  <a:pt x="103" y="17"/>
                </a:lnTo>
                <a:lnTo>
                  <a:pt x="103" y="17"/>
                </a:lnTo>
                <a:lnTo>
                  <a:pt x="103" y="17"/>
                </a:lnTo>
                <a:lnTo>
                  <a:pt x="104" y="17"/>
                </a:lnTo>
                <a:lnTo>
                  <a:pt x="104" y="17"/>
                </a:lnTo>
                <a:lnTo>
                  <a:pt x="104" y="17"/>
                </a:lnTo>
                <a:lnTo>
                  <a:pt x="104" y="17"/>
                </a:lnTo>
                <a:lnTo>
                  <a:pt x="104" y="17"/>
                </a:lnTo>
                <a:lnTo>
                  <a:pt x="104" y="17"/>
                </a:lnTo>
                <a:lnTo>
                  <a:pt x="104" y="17"/>
                </a:lnTo>
                <a:lnTo>
                  <a:pt x="105" y="17"/>
                </a:lnTo>
                <a:lnTo>
                  <a:pt x="105" y="17"/>
                </a:lnTo>
                <a:lnTo>
                  <a:pt x="105" y="17"/>
                </a:lnTo>
                <a:lnTo>
                  <a:pt x="105" y="17"/>
                </a:lnTo>
                <a:lnTo>
                  <a:pt x="105" y="17"/>
                </a:lnTo>
                <a:lnTo>
                  <a:pt x="105" y="16"/>
                </a:lnTo>
                <a:lnTo>
                  <a:pt x="105" y="16"/>
                </a:lnTo>
                <a:lnTo>
                  <a:pt x="105" y="14"/>
                </a:lnTo>
                <a:lnTo>
                  <a:pt x="105" y="14"/>
                </a:lnTo>
                <a:lnTo>
                  <a:pt x="107" y="14"/>
                </a:lnTo>
                <a:lnTo>
                  <a:pt x="107" y="14"/>
                </a:lnTo>
                <a:lnTo>
                  <a:pt x="107" y="14"/>
                </a:lnTo>
                <a:lnTo>
                  <a:pt x="108" y="14"/>
                </a:lnTo>
                <a:lnTo>
                  <a:pt x="108" y="14"/>
                </a:lnTo>
                <a:lnTo>
                  <a:pt x="108" y="14"/>
                </a:lnTo>
                <a:lnTo>
                  <a:pt x="110" y="14"/>
                </a:lnTo>
                <a:lnTo>
                  <a:pt x="110" y="14"/>
                </a:lnTo>
                <a:lnTo>
                  <a:pt x="110" y="14"/>
                </a:lnTo>
                <a:lnTo>
                  <a:pt x="110" y="16"/>
                </a:lnTo>
                <a:lnTo>
                  <a:pt x="110" y="17"/>
                </a:lnTo>
                <a:lnTo>
                  <a:pt x="110" y="17"/>
                </a:lnTo>
                <a:lnTo>
                  <a:pt x="110" y="17"/>
                </a:lnTo>
                <a:lnTo>
                  <a:pt x="110" y="17"/>
                </a:lnTo>
                <a:lnTo>
                  <a:pt x="110" y="16"/>
                </a:lnTo>
                <a:lnTo>
                  <a:pt x="111" y="14"/>
                </a:lnTo>
                <a:lnTo>
                  <a:pt x="111" y="14"/>
                </a:lnTo>
                <a:lnTo>
                  <a:pt x="111" y="14"/>
                </a:lnTo>
                <a:lnTo>
                  <a:pt x="111" y="13"/>
                </a:lnTo>
                <a:lnTo>
                  <a:pt x="112" y="14"/>
                </a:lnTo>
                <a:lnTo>
                  <a:pt x="112" y="16"/>
                </a:lnTo>
                <a:lnTo>
                  <a:pt x="112" y="16"/>
                </a:lnTo>
                <a:lnTo>
                  <a:pt x="114" y="16"/>
                </a:lnTo>
                <a:lnTo>
                  <a:pt x="114" y="14"/>
                </a:lnTo>
                <a:lnTo>
                  <a:pt x="114" y="14"/>
                </a:lnTo>
                <a:lnTo>
                  <a:pt x="115" y="13"/>
                </a:lnTo>
                <a:lnTo>
                  <a:pt x="115" y="13"/>
                </a:lnTo>
                <a:lnTo>
                  <a:pt x="115" y="13"/>
                </a:lnTo>
                <a:lnTo>
                  <a:pt x="115" y="13"/>
                </a:lnTo>
                <a:lnTo>
                  <a:pt x="118" y="13"/>
                </a:lnTo>
                <a:lnTo>
                  <a:pt x="120" y="13"/>
                </a:lnTo>
                <a:lnTo>
                  <a:pt x="121" y="13"/>
                </a:lnTo>
                <a:lnTo>
                  <a:pt x="121" y="13"/>
                </a:lnTo>
                <a:lnTo>
                  <a:pt x="122" y="13"/>
                </a:lnTo>
                <a:lnTo>
                  <a:pt x="122" y="14"/>
                </a:lnTo>
                <a:lnTo>
                  <a:pt x="122" y="14"/>
                </a:lnTo>
                <a:lnTo>
                  <a:pt x="122" y="14"/>
                </a:lnTo>
                <a:lnTo>
                  <a:pt x="124" y="13"/>
                </a:lnTo>
                <a:lnTo>
                  <a:pt x="124" y="13"/>
                </a:lnTo>
                <a:lnTo>
                  <a:pt x="124" y="13"/>
                </a:lnTo>
                <a:lnTo>
                  <a:pt x="124" y="13"/>
                </a:lnTo>
                <a:lnTo>
                  <a:pt x="124" y="13"/>
                </a:lnTo>
                <a:lnTo>
                  <a:pt x="125" y="13"/>
                </a:lnTo>
                <a:lnTo>
                  <a:pt x="125" y="13"/>
                </a:lnTo>
                <a:lnTo>
                  <a:pt x="125" y="14"/>
                </a:lnTo>
                <a:lnTo>
                  <a:pt x="125" y="14"/>
                </a:lnTo>
                <a:lnTo>
                  <a:pt x="125" y="13"/>
                </a:lnTo>
                <a:lnTo>
                  <a:pt x="127" y="13"/>
                </a:lnTo>
                <a:lnTo>
                  <a:pt x="128" y="13"/>
                </a:lnTo>
                <a:lnTo>
                  <a:pt x="128" y="13"/>
                </a:lnTo>
                <a:lnTo>
                  <a:pt x="130" y="13"/>
                </a:lnTo>
                <a:lnTo>
                  <a:pt x="130" y="13"/>
                </a:lnTo>
                <a:lnTo>
                  <a:pt x="130" y="13"/>
                </a:lnTo>
                <a:lnTo>
                  <a:pt x="130" y="13"/>
                </a:lnTo>
                <a:lnTo>
                  <a:pt x="130" y="12"/>
                </a:lnTo>
                <a:lnTo>
                  <a:pt x="130" y="12"/>
                </a:lnTo>
                <a:lnTo>
                  <a:pt x="131" y="12"/>
                </a:lnTo>
                <a:lnTo>
                  <a:pt x="131" y="12"/>
                </a:lnTo>
                <a:lnTo>
                  <a:pt x="131" y="12"/>
                </a:lnTo>
                <a:lnTo>
                  <a:pt x="131" y="12"/>
                </a:lnTo>
                <a:lnTo>
                  <a:pt x="131" y="13"/>
                </a:lnTo>
                <a:lnTo>
                  <a:pt x="131" y="13"/>
                </a:lnTo>
                <a:lnTo>
                  <a:pt x="131" y="12"/>
                </a:lnTo>
                <a:lnTo>
                  <a:pt x="131" y="12"/>
                </a:lnTo>
                <a:lnTo>
                  <a:pt x="131" y="12"/>
                </a:lnTo>
                <a:lnTo>
                  <a:pt x="131" y="13"/>
                </a:lnTo>
                <a:lnTo>
                  <a:pt x="131" y="13"/>
                </a:lnTo>
                <a:lnTo>
                  <a:pt x="132" y="13"/>
                </a:lnTo>
                <a:lnTo>
                  <a:pt x="134" y="13"/>
                </a:lnTo>
                <a:lnTo>
                  <a:pt x="135" y="13"/>
                </a:lnTo>
                <a:lnTo>
                  <a:pt x="135" y="13"/>
                </a:lnTo>
                <a:lnTo>
                  <a:pt x="135" y="13"/>
                </a:lnTo>
                <a:lnTo>
                  <a:pt x="135" y="13"/>
                </a:lnTo>
                <a:lnTo>
                  <a:pt x="135" y="13"/>
                </a:lnTo>
                <a:lnTo>
                  <a:pt x="135" y="14"/>
                </a:lnTo>
                <a:lnTo>
                  <a:pt x="135" y="14"/>
                </a:lnTo>
                <a:lnTo>
                  <a:pt x="135" y="14"/>
                </a:lnTo>
                <a:lnTo>
                  <a:pt x="135" y="14"/>
                </a:lnTo>
                <a:lnTo>
                  <a:pt x="135" y="13"/>
                </a:lnTo>
                <a:lnTo>
                  <a:pt x="137" y="13"/>
                </a:lnTo>
                <a:lnTo>
                  <a:pt x="137" y="13"/>
                </a:lnTo>
                <a:lnTo>
                  <a:pt x="137" y="14"/>
                </a:lnTo>
                <a:lnTo>
                  <a:pt x="138" y="14"/>
                </a:lnTo>
                <a:lnTo>
                  <a:pt x="138" y="14"/>
                </a:lnTo>
                <a:lnTo>
                  <a:pt x="140" y="14"/>
                </a:lnTo>
                <a:lnTo>
                  <a:pt x="140" y="14"/>
                </a:lnTo>
                <a:lnTo>
                  <a:pt x="141" y="14"/>
                </a:lnTo>
                <a:lnTo>
                  <a:pt x="142" y="14"/>
                </a:lnTo>
                <a:lnTo>
                  <a:pt x="142" y="13"/>
                </a:lnTo>
                <a:lnTo>
                  <a:pt x="144" y="13"/>
                </a:lnTo>
                <a:lnTo>
                  <a:pt x="144" y="13"/>
                </a:lnTo>
                <a:lnTo>
                  <a:pt x="144" y="13"/>
                </a:lnTo>
                <a:lnTo>
                  <a:pt x="145" y="13"/>
                </a:lnTo>
                <a:lnTo>
                  <a:pt x="145" y="13"/>
                </a:lnTo>
                <a:lnTo>
                  <a:pt x="144" y="14"/>
                </a:lnTo>
                <a:lnTo>
                  <a:pt x="144" y="14"/>
                </a:lnTo>
                <a:lnTo>
                  <a:pt x="145" y="14"/>
                </a:lnTo>
                <a:lnTo>
                  <a:pt x="145" y="14"/>
                </a:lnTo>
                <a:lnTo>
                  <a:pt x="145" y="14"/>
                </a:lnTo>
                <a:lnTo>
                  <a:pt x="145" y="14"/>
                </a:lnTo>
                <a:lnTo>
                  <a:pt x="147" y="14"/>
                </a:lnTo>
                <a:lnTo>
                  <a:pt x="147" y="14"/>
                </a:lnTo>
                <a:lnTo>
                  <a:pt x="147" y="13"/>
                </a:lnTo>
                <a:lnTo>
                  <a:pt x="147" y="13"/>
                </a:lnTo>
                <a:lnTo>
                  <a:pt x="147" y="14"/>
                </a:lnTo>
                <a:lnTo>
                  <a:pt x="148" y="14"/>
                </a:lnTo>
                <a:lnTo>
                  <a:pt x="150" y="13"/>
                </a:lnTo>
                <a:lnTo>
                  <a:pt x="150" y="13"/>
                </a:lnTo>
                <a:lnTo>
                  <a:pt x="150" y="13"/>
                </a:lnTo>
                <a:lnTo>
                  <a:pt x="150" y="13"/>
                </a:lnTo>
                <a:lnTo>
                  <a:pt x="150" y="13"/>
                </a:lnTo>
                <a:lnTo>
                  <a:pt x="150" y="14"/>
                </a:lnTo>
                <a:lnTo>
                  <a:pt x="150" y="14"/>
                </a:lnTo>
                <a:lnTo>
                  <a:pt x="151" y="13"/>
                </a:lnTo>
                <a:lnTo>
                  <a:pt x="151" y="13"/>
                </a:lnTo>
                <a:lnTo>
                  <a:pt x="151" y="13"/>
                </a:lnTo>
                <a:lnTo>
                  <a:pt x="151" y="13"/>
                </a:lnTo>
                <a:lnTo>
                  <a:pt x="151" y="13"/>
                </a:lnTo>
                <a:lnTo>
                  <a:pt x="152" y="14"/>
                </a:lnTo>
                <a:lnTo>
                  <a:pt x="152" y="14"/>
                </a:lnTo>
                <a:lnTo>
                  <a:pt x="152" y="14"/>
                </a:lnTo>
                <a:lnTo>
                  <a:pt x="154" y="14"/>
                </a:lnTo>
                <a:lnTo>
                  <a:pt x="154" y="14"/>
                </a:lnTo>
                <a:lnTo>
                  <a:pt x="154" y="14"/>
                </a:lnTo>
                <a:lnTo>
                  <a:pt x="154" y="13"/>
                </a:lnTo>
                <a:lnTo>
                  <a:pt x="154" y="13"/>
                </a:lnTo>
                <a:lnTo>
                  <a:pt x="155" y="14"/>
                </a:lnTo>
                <a:lnTo>
                  <a:pt x="155" y="14"/>
                </a:lnTo>
                <a:lnTo>
                  <a:pt x="155" y="14"/>
                </a:lnTo>
                <a:lnTo>
                  <a:pt x="155" y="14"/>
                </a:lnTo>
                <a:lnTo>
                  <a:pt x="155" y="13"/>
                </a:lnTo>
                <a:lnTo>
                  <a:pt x="158" y="14"/>
                </a:lnTo>
                <a:lnTo>
                  <a:pt x="157" y="14"/>
                </a:lnTo>
                <a:lnTo>
                  <a:pt x="157" y="14"/>
                </a:lnTo>
                <a:lnTo>
                  <a:pt x="157" y="14"/>
                </a:lnTo>
                <a:lnTo>
                  <a:pt x="157" y="16"/>
                </a:lnTo>
                <a:lnTo>
                  <a:pt x="155" y="16"/>
                </a:lnTo>
                <a:lnTo>
                  <a:pt x="155" y="16"/>
                </a:lnTo>
                <a:lnTo>
                  <a:pt x="155" y="16"/>
                </a:lnTo>
                <a:lnTo>
                  <a:pt x="155" y="17"/>
                </a:lnTo>
                <a:lnTo>
                  <a:pt x="155" y="17"/>
                </a:lnTo>
                <a:lnTo>
                  <a:pt x="155" y="17"/>
                </a:lnTo>
                <a:lnTo>
                  <a:pt x="157" y="17"/>
                </a:lnTo>
                <a:lnTo>
                  <a:pt x="157" y="17"/>
                </a:lnTo>
                <a:lnTo>
                  <a:pt x="158" y="19"/>
                </a:lnTo>
                <a:lnTo>
                  <a:pt x="158" y="19"/>
                </a:lnTo>
                <a:lnTo>
                  <a:pt x="158" y="19"/>
                </a:lnTo>
                <a:lnTo>
                  <a:pt x="158" y="19"/>
                </a:lnTo>
                <a:lnTo>
                  <a:pt x="160" y="19"/>
                </a:lnTo>
                <a:lnTo>
                  <a:pt x="160" y="19"/>
                </a:lnTo>
                <a:lnTo>
                  <a:pt x="161" y="20"/>
                </a:lnTo>
                <a:lnTo>
                  <a:pt x="161" y="20"/>
                </a:lnTo>
                <a:lnTo>
                  <a:pt x="162" y="19"/>
                </a:lnTo>
                <a:lnTo>
                  <a:pt x="162" y="19"/>
                </a:lnTo>
                <a:lnTo>
                  <a:pt x="162" y="19"/>
                </a:lnTo>
                <a:lnTo>
                  <a:pt x="162" y="17"/>
                </a:lnTo>
                <a:lnTo>
                  <a:pt x="162" y="17"/>
                </a:lnTo>
                <a:lnTo>
                  <a:pt x="162" y="16"/>
                </a:lnTo>
                <a:lnTo>
                  <a:pt x="162" y="16"/>
                </a:lnTo>
                <a:lnTo>
                  <a:pt x="162" y="14"/>
                </a:lnTo>
                <a:lnTo>
                  <a:pt x="162" y="14"/>
                </a:lnTo>
                <a:lnTo>
                  <a:pt x="162" y="14"/>
                </a:lnTo>
                <a:lnTo>
                  <a:pt x="162" y="14"/>
                </a:lnTo>
                <a:lnTo>
                  <a:pt x="162" y="13"/>
                </a:lnTo>
                <a:lnTo>
                  <a:pt x="164" y="13"/>
                </a:lnTo>
                <a:lnTo>
                  <a:pt x="164" y="13"/>
                </a:lnTo>
                <a:lnTo>
                  <a:pt x="164" y="13"/>
                </a:lnTo>
                <a:lnTo>
                  <a:pt x="165" y="14"/>
                </a:lnTo>
                <a:lnTo>
                  <a:pt x="165" y="14"/>
                </a:lnTo>
                <a:lnTo>
                  <a:pt x="167" y="14"/>
                </a:lnTo>
                <a:lnTo>
                  <a:pt x="167" y="14"/>
                </a:lnTo>
                <a:lnTo>
                  <a:pt x="167" y="16"/>
                </a:lnTo>
                <a:lnTo>
                  <a:pt x="167" y="16"/>
                </a:lnTo>
                <a:lnTo>
                  <a:pt x="165" y="16"/>
                </a:lnTo>
                <a:lnTo>
                  <a:pt x="165" y="16"/>
                </a:lnTo>
                <a:lnTo>
                  <a:pt x="165" y="16"/>
                </a:lnTo>
                <a:lnTo>
                  <a:pt x="167" y="16"/>
                </a:lnTo>
                <a:lnTo>
                  <a:pt x="168" y="17"/>
                </a:lnTo>
                <a:lnTo>
                  <a:pt x="168" y="17"/>
                </a:lnTo>
                <a:lnTo>
                  <a:pt x="169" y="17"/>
                </a:lnTo>
                <a:lnTo>
                  <a:pt x="169" y="17"/>
                </a:lnTo>
                <a:lnTo>
                  <a:pt x="169" y="17"/>
                </a:lnTo>
                <a:lnTo>
                  <a:pt x="171" y="17"/>
                </a:lnTo>
                <a:lnTo>
                  <a:pt x="171" y="17"/>
                </a:lnTo>
                <a:lnTo>
                  <a:pt x="172" y="17"/>
                </a:lnTo>
                <a:lnTo>
                  <a:pt x="174" y="17"/>
                </a:lnTo>
                <a:lnTo>
                  <a:pt x="174" y="17"/>
                </a:lnTo>
                <a:lnTo>
                  <a:pt x="174" y="17"/>
                </a:lnTo>
                <a:lnTo>
                  <a:pt x="174" y="17"/>
                </a:lnTo>
                <a:lnTo>
                  <a:pt x="174" y="17"/>
                </a:lnTo>
                <a:lnTo>
                  <a:pt x="174" y="17"/>
                </a:lnTo>
                <a:lnTo>
                  <a:pt x="174" y="16"/>
                </a:lnTo>
                <a:lnTo>
                  <a:pt x="174" y="16"/>
                </a:lnTo>
                <a:lnTo>
                  <a:pt x="174" y="16"/>
                </a:lnTo>
                <a:lnTo>
                  <a:pt x="175" y="17"/>
                </a:lnTo>
                <a:lnTo>
                  <a:pt x="175" y="17"/>
                </a:lnTo>
                <a:lnTo>
                  <a:pt x="175" y="16"/>
                </a:lnTo>
                <a:lnTo>
                  <a:pt x="175" y="16"/>
                </a:lnTo>
                <a:lnTo>
                  <a:pt x="175" y="16"/>
                </a:lnTo>
                <a:lnTo>
                  <a:pt x="175" y="16"/>
                </a:lnTo>
                <a:lnTo>
                  <a:pt x="175" y="14"/>
                </a:lnTo>
                <a:lnTo>
                  <a:pt x="174" y="14"/>
                </a:lnTo>
                <a:lnTo>
                  <a:pt x="174" y="14"/>
                </a:lnTo>
                <a:lnTo>
                  <a:pt x="174" y="14"/>
                </a:lnTo>
                <a:lnTo>
                  <a:pt x="174" y="14"/>
                </a:lnTo>
                <a:lnTo>
                  <a:pt x="175" y="14"/>
                </a:lnTo>
                <a:lnTo>
                  <a:pt x="175" y="14"/>
                </a:lnTo>
                <a:lnTo>
                  <a:pt x="175" y="14"/>
                </a:lnTo>
                <a:lnTo>
                  <a:pt x="175" y="14"/>
                </a:lnTo>
                <a:lnTo>
                  <a:pt x="177" y="16"/>
                </a:lnTo>
                <a:lnTo>
                  <a:pt x="177" y="16"/>
                </a:lnTo>
                <a:lnTo>
                  <a:pt x="175" y="16"/>
                </a:lnTo>
                <a:lnTo>
                  <a:pt x="175" y="17"/>
                </a:lnTo>
                <a:lnTo>
                  <a:pt x="175" y="17"/>
                </a:lnTo>
                <a:lnTo>
                  <a:pt x="177" y="17"/>
                </a:lnTo>
                <a:lnTo>
                  <a:pt x="177" y="17"/>
                </a:lnTo>
                <a:lnTo>
                  <a:pt x="177" y="17"/>
                </a:lnTo>
                <a:lnTo>
                  <a:pt x="177" y="17"/>
                </a:lnTo>
                <a:lnTo>
                  <a:pt x="177" y="17"/>
                </a:lnTo>
                <a:lnTo>
                  <a:pt x="177" y="17"/>
                </a:lnTo>
                <a:lnTo>
                  <a:pt x="178" y="16"/>
                </a:lnTo>
                <a:lnTo>
                  <a:pt x="178" y="16"/>
                </a:lnTo>
                <a:lnTo>
                  <a:pt x="178" y="17"/>
                </a:lnTo>
                <a:lnTo>
                  <a:pt x="179" y="17"/>
                </a:lnTo>
                <a:lnTo>
                  <a:pt x="179" y="17"/>
                </a:lnTo>
                <a:lnTo>
                  <a:pt x="179" y="16"/>
                </a:lnTo>
                <a:lnTo>
                  <a:pt x="179" y="16"/>
                </a:lnTo>
                <a:lnTo>
                  <a:pt x="181" y="17"/>
                </a:lnTo>
                <a:lnTo>
                  <a:pt x="181" y="17"/>
                </a:lnTo>
                <a:lnTo>
                  <a:pt x="182" y="17"/>
                </a:lnTo>
                <a:lnTo>
                  <a:pt x="184" y="17"/>
                </a:lnTo>
                <a:lnTo>
                  <a:pt x="184" y="17"/>
                </a:lnTo>
                <a:lnTo>
                  <a:pt x="184" y="16"/>
                </a:lnTo>
                <a:lnTo>
                  <a:pt x="185" y="16"/>
                </a:lnTo>
                <a:lnTo>
                  <a:pt x="185" y="16"/>
                </a:lnTo>
                <a:lnTo>
                  <a:pt x="187" y="16"/>
                </a:lnTo>
                <a:lnTo>
                  <a:pt x="188" y="16"/>
                </a:lnTo>
                <a:lnTo>
                  <a:pt x="188" y="16"/>
                </a:lnTo>
                <a:lnTo>
                  <a:pt x="188" y="14"/>
                </a:lnTo>
                <a:lnTo>
                  <a:pt x="188" y="14"/>
                </a:lnTo>
                <a:lnTo>
                  <a:pt x="188" y="13"/>
                </a:lnTo>
                <a:lnTo>
                  <a:pt x="188" y="13"/>
                </a:lnTo>
                <a:lnTo>
                  <a:pt x="188" y="13"/>
                </a:lnTo>
                <a:lnTo>
                  <a:pt x="189" y="13"/>
                </a:lnTo>
                <a:lnTo>
                  <a:pt x="189" y="13"/>
                </a:lnTo>
                <a:lnTo>
                  <a:pt x="191" y="13"/>
                </a:lnTo>
                <a:lnTo>
                  <a:pt x="191" y="13"/>
                </a:lnTo>
                <a:lnTo>
                  <a:pt x="191" y="13"/>
                </a:lnTo>
                <a:lnTo>
                  <a:pt x="191" y="13"/>
                </a:lnTo>
                <a:lnTo>
                  <a:pt x="189" y="13"/>
                </a:lnTo>
                <a:lnTo>
                  <a:pt x="188" y="13"/>
                </a:lnTo>
                <a:lnTo>
                  <a:pt x="188" y="14"/>
                </a:lnTo>
                <a:lnTo>
                  <a:pt x="188" y="14"/>
                </a:lnTo>
                <a:lnTo>
                  <a:pt x="188" y="14"/>
                </a:lnTo>
                <a:lnTo>
                  <a:pt x="188" y="14"/>
                </a:lnTo>
                <a:lnTo>
                  <a:pt x="189" y="16"/>
                </a:lnTo>
                <a:lnTo>
                  <a:pt x="189" y="16"/>
                </a:lnTo>
                <a:lnTo>
                  <a:pt x="191" y="16"/>
                </a:lnTo>
                <a:lnTo>
                  <a:pt x="192" y="16"/>
                </a:lnTo>
                <a:lnTo>
                  <a:pt x="195" y="16"/>
                </a:lnTo>
                <a:lnTo>
                  <a:pt x="195" y="16"/>
                </a:lnTo>
                <a:lnTo>
                  <a:pt x="195" y="14"/>
                </a:lnTo>
                <a:lnTo>
                  <a:pt x="195" y="14"/>
                </a:lnTo>
                <a:lnTo>
                  <a:pt x="197" y="14"/>
                </a:lnTo>
                <a:lnTo>
                  <a:pt x="197" y="14"/>
                </a:lnTo>
                <a:lnTo>
                  <a:pt x="198" y="14"/>
                </a:lnTo>
                <a:lnTo>
                  <a:pt x="198" y="14"/>
                </a:lnTo>
                <a:lnTo>
                  <a:pt x="198" y="14"/>
                </a:lnTo>
                <a:lnTo>
                  <a:pt x="198" y="14"/>
                </a:lnTo>
                <a:lnTo>
                  <a:pt x="199" y="14"/>
                </a:lnTo>
                <a:lnTo>
                  <a:pt x="199" y="14"/>
                </a:lnTo>
                <a:lnTo>
                  <a:pt x="201" y="14"/>
                </a:lnTo>
                <a:lnTo>
                  <a:pt x="202" y="14"/>
                </a:lnTo>
                <a:lnTo>
                  <a:pt x="202" y="14"/>
                </a:lnTo>
                <a:lnTo>
                  <a:pt x="204" y="14"/>
                </a:lnTo>
                <a:lnTo>
                  <a:pt x="205" y="13"/>
                </a:lnTo>
                <a:lnTo>
                  <a:pt x="205" y="13"/>
                </a:lnTo>
                <a:lnTo>
                  <a:pt x="205" y="13"/>
                </a:lnTo>
                <a:lnTo>
                  <a:pt x="205" y="13"/>
                </a:lnTo>
                <a:lnTo>
                  <a:pt x="205" y="13"/>
                </a:lnTo>
                <a:lnTo>
                  <a:pt x="207" y="13"/>
                </a:lnTo>
                <a:lnTo>
                  <a:pt x="207" y="13"/>
                </a:lnTo>
                <a:lnTo>
                  <a:pt x="207" y="13"/>
                </a:lnTo>
                <a:lnTo>
                  <a:pt x="208" y="13"/>
                </a:lnTo>
                <a:lnTo>
                  <a:pt x="208" y="13"/>
                </a:lnTo>
                <a:lnTo>
                  <a:pt x="208" y="13"/>
                </a:lnTo>
                <a:lnTo>
                  <a:pt x="208" y="13"/>
                </a:lnTo>
                <a:lnTo>
                  <a:pt x="209" y="13"/>
                </a:lnTo>
                <a:lnTo>
                  <a:pt x="209" y="13"/>
                </a:lnTo>
                <a:lnTo>
                  <a:pt x="209" y="13"/>
                </a:lnTo>
                <a:lnTo>
                  <a:pt x="211" y="13"/>
                </a:lnTo>
                <a:lnTo>
                  <a:pt x="212" y="13"/>
                </a:lnTo>
                <a:lnTo>
                  <a:pt x="214" y="13"/>
                </a:lnTo>
                <a:lnTo>
                  <a:pt x="215" y="12"/>
                </a:lnTo>
                <a:lnTo>
                  <a:pt x="215" y="12"/>
                </a:lnTo>
                <a:lnTo>
                  <a:pt x="215" y="12"/>
                </a:lnTo>
                <a:lnTo>
                  <a:pt x="215" y="12"/>
                </a:lnTo>
                <a:lnTo>
                  <a:pt x="215" y="12"/>
                </a:lnTo>
                <a:lnTo>
                  <a:pt x="215" y="12"/>
                </a:lnTo>
                <a:lnTo>
                  <a:pt x="216" y="12"/>
                </a:lnTo>
                <a:lnTo>
                  <a:pt x="216" y="12"/>
                </a:lnTo>
                <a:lnTo>
                  <a:pt x="216" y="12"/>
                </a:lnTo>
                <a:lnTo>
                  <a:pt x="216" y="13"/>
                </a:lnTo>
                <a:lnTo>
                  <a:pt x="216" y="13"/>
                </a:lnTo>
                <a:lnTo>
                  <a:pt x="216" y="13"/>
                </a:lnTo>
                <a:lnTo>
                  <a:pt x="218" y="14"/>
                </a:lnTo>
                <a:lnTo>
                  <a:pt x="218" y="14"/>
                </a:lnTo>
                <a:lnTo>
                  <a:pt x="218" y="13"/>
                </a:lnTo>
                <a:lnTo>
                  <a:pt x="219" y="13"/>
                </a:lnTo>
                <a:lnTo>
                  <a:pt x="221" y="13"/>
                </a:lnTo>
                <a:lnTo>
                  <a:pt x="221" y="13"/>
                </a:lnTo>
                <a:lnTo>
                  <a:pt x="221" y="13"/>
                </a:lnTo>
                <a:lnTo>
                  <a:pt x="222" y="13"/>
                </a:lnTo>
                <a:lnTo>
                  <a:pt x="222" y="13"/>
                </a:lnTo>
                <a:lnTo>
                  <a:pt x="222" y="13"/>
                </a:lnTo>
                <a:lnTo>
                  <a:pt x="224" y="13"/>
                </a:lnTo>
                <a:lnTo>
                  <a:pt x="224" y="13"/>
                </a:lnTo>
                <a:lnTo>
                  <a:pt x="224" y="13"/>
                </a:lnTo>
                <a:lnTo>
                  <a:pt x="224" y="13"/>
                </a:lnTo>
                <a:lnTo>
                  <a:pt x="224" y="13"/>
                </a:lnTo>
                <a:lnTo>
                  <a:pt x="225" y="12"/>
                </a:lnTo>
                <a:lnTo>
                  <a:pt x="225" y="12"/>
                </a:lnTo>
                <a:lnTo>
                  <a:pt x="225" y="12"/>
                </a:lnTo>
                <a:lnTo>
                  <a:pt x="225" y="12"/>
                </a:lnTo>
                <a:lnTo>
                  <a:pt x="225" y="12"/>
                </a:lnTo>
                <a:lnTo>
                  <a:pt x="226" y="12"/>
                </a:lnTo>
                <a:lnTo>
                  <a:pt x="226" y="12"/>
                </a:lnTo>
                <a:lnTo>
                  <a:pt x="226" y="12"/>
                </a:lnTo>
                <a:lnTo>
                  <a:pt x="226" y="12"/>
                </a:lnTo>
                <a:lnTo>
                  <a:pt x="228" y="12"/>
                </a:lnTo>
                <a:lnTo>
                  <a:pt x="228" y="12"/>
                </a:lnTo>
                <a:lnTo>
                  <a:pt x="228" y="12"/>
                </a:lnTo>
                <a:lnTo>
                  <a:pt x="228" y="10"/>
                </a:lnTo>
                <a:lnTo>
                  <a:pt x="228" y="10"/>
                </a:lnTo>
                <a:lnTo>
                  <a:pt x="228" y="10"/>
                </a:lnTo>
                <a:lnTo>
                  <a:pt x="228" y="10"/>
                </a:lnTo>
                <a:lnTo>
                  <a:pt x="228" y="10"/>
                </a:lnTo>
                <a:lnTo>
                  <a:pt x="229" y="10"/>
                </a:lnTo>
                <a:lnTo>
                  <a:pt x="229" y="10"/>
                </a:lnTo>
                <a:lnTo>
                  <a:pt x="228" y="10"/>
                </a:lnTo>
                <a:lnTo>
                  <a:pt x="228" y="10"/>
                </a:lnTo>
                <a:lnTo>
                  <a:pt x="226" y="10"/>
                </a:lnTo>
                <a:lnTo>
                  <a:pt x="226" y="10"/>
                </a:lnTo>
                <a:lnTo>
                  <a:pt x="228" y="10"/>
                </a:lnTo>
                <a:lnTo>
                  <a:pt x="228" y="9"/>
                </a:lnTo>
                <a:lnTo>
                  <a:pt x="229" y="9"/>
                </a:lnTo>
                <a:lnTo>
                  <a:pt x="229" y="10"/>
                </a:lnTo>
                <a:lnTo>
                  <a:pt x="229" y="10"/>
                </a:lnTo>
                <a:lnTo>
                  <a:pt x="231" y="10"/>
                </a:lnTo>
                <a:lnTo>
                  <a:pt x="231" y="10"/>
                </a:lnTo>
                <a:lnTo>
                  <a:pt x="232" y="10"/>
                </a:lnTo>
                <a:lnTo>
                  <a:pt x="232" y="10"/>
                </a:lnTo>
                <a:lnTo>
                  <a:pt x="234" y="9"/>
                </a:lnTo>
                <a:lnTo>
                  <a:pt x="234" y="9"/>
                </a:lnTo>
                <a:lnTo>
                  <a:pt x="234" y="9"/>
                </a:lnTo>
                <a:lnTo>
                  <a:pt x="234" y="9"/>
                </a:lnTo>
                <a:lnTo>
                  <a:pt x="234" y="9"/>
                </a:lnTo>
                <a:lnTo>
                  <a:pt x="232" y="9"/>
                </a:lnTo>
                <a:lnTo>
                  <a:pt x="232" y="9"/>
                </a:lnTo>
                <a:lnTo>
                  <a:pt x="232" y="7"/>
                </a:lnTo>
                <a:lnTo>
                  <a:pt x="232" y="7"/>
                </a:lnTo>
                <a:lnTo>
                  <a:pt x="234" y="7"/>
                </a:lnTo>
                <a:lnTo>
                  <a:pt x="234" y="7"/>
                </a:lnTo>
                <a:lnTo>
                  <a:pt x="234" y="9"/>
                </a:lnTo>
                <a:lnTo>
                  <a:pt x="234" y="9"/>
                </a:lnTo>
                <a:lnTo>
                  <a:pt x="235" y="9"/>
                </a:lnTo>
                <a:lnTo>
                  <a:pt x="235" y="9"/>
                </a:lnTo>
                <a:lnTo>
                  <a:pt x="236" y="9"/>
                </a:lnTo>
                <a:lnTo>
                  <a:pt x="238" y="9"/>
                </a:lnTo>
                <a:lnTo>
                  <a:pt x="238" y="9"/>
                </a:lnTo>
                <a:lnTo>
                  <a:pt x="238" y="7"/>
                </a:lnTo>
                <a:lnTo>
                  <a:pt x="238" y="7"/>
                </a:lnTo>
                <a:lnTo>
                  <a:pt x="238" y="6"/>
                </a:lnTo>
                <a:lnTo>
                  <a:pt x="238" y="6"/>
                </a:lnTo>
                <a:lnTo>
                  <a:pt x="238" y="6"/>
                </a:lnTo>
                <a:lnTo>
                  <a:pt x="238" y="7"/>
                </a:lnTo>
                <a:lnTo>
                  <a:pt x="238" y="7"/>
                </a:lnTo>
                <a:lnTo>
                  <a:pt x="238" y="7"/>
                </a:lnTo>
                <a:lnTo>
                  <a:pt x="238" y="7"/>
                </a:lnTo>
                <a:lnTo>
                  <a:pt x="239" y="7"/>
                </a:lnTo>
                <a:lnTo>
                  <a:pt x="239" y="9"/>
                </a:lnTo>
                <a:lnTo>
                  <a:pt x="239" y="9"/>
                </a:lnTo>
                <a:lnTo>
                  <a:pt x="241" y="9"/>
                </a:lnTo>
                <a:lnTo>
                  <a:pt x="242" y="9"/>
                </a:lnTo>
                <a:lnTo>
                  <a:pt x="244" y="7"/>
                </a:lnTo>
                <a:lnTo>
                  <a:pt x="244" y="7"/>
                </a:lnTo>
                <a:lnTo>
                  <a:pt x="244" y="7"/>
                </a:lnTo>
                <a:lnTo>
                  <a:pt x="244" y="7"/>
                </a:lnTo>
                <a:lnTo>
                  <a:pt x="244" y="7"/>
                </a:lnTo>
                <a:lnTo>
                  <a:pt x="244" y="7"/>
                </a:lnTo>
                <a:lnTo>
                  <a:pt x="245" y="6"/>
                </a:lnTo>
                <a:lnTo>
                  <a:pt x="246" y="6"/>
                </a:lnTo>
                <a:lnTo>
                  <a:pt x="246" y="6"/>
                </a:lnTo>
                <a:lnTo>
                  <a:pt x="246" y="7"/>
                </a:lnTo>
                <a:lnTo>
                  <a:pt x="246" y="7"/>
                </a:lnTo>
                <a:lnTo>
                  <a:pt x="246" y="7"/>
                </a:lnTo>
                <a:lnTo>
                  <a:pt x="246" y="7"/>
                </a:lnTo>
                <a:lnTo>
                  <a:pt x="246" y="7"/>
                </a:lnTo>
                <a:lnTo>
                  <a:pt x="248" y="7"/>
                </a:lnTo>
                <a:lnTo>
                  <a:pt x="248" y="6"/>
                </a:lnTo>
                <a:lnTo>
                  <a:pt x="248" y="6"/>
                </a:lnTo>
                <a:lnTo>
                  <a:pt x="248" y="6"/>
                </a:lnTo>
                <a:lnTo>
                  <a:pt x="248" y="4"/>
                </a:lnTo>
                <a:lnTo>
                  <a:pt x="248" y="4"/>
                </a:lnTo>
                <a:lnTo>
                  <a:pt x="248" y="4"/>
                </a:lnTo>
                <a:lnTo>
                  <a:pt x="248" y="4"/>
                </a:lnTo>
                <a:lnTo>
                  <a:pt x="248" y="4"/>
                </a:lnTo>
                <a:lnTo>
                  <a:pt x="248" y="4"/>
                </a:lnTo>
                <a:lnTo>
                  <a:pt x="248" y="4"/>
                </a:lnTo>
                <a:lnTo>
                  <a:pt x="248" y="3"/>
                </a:lnTo>
                <a:lnTo>
                  <a:pt x="248" y="3"/>
                </a:lnTo>
                <a:lnTo>
                  <a:pt x="248" y="4"/>
                </a:lnTo>
                <a:lnTo>
                  <a:pt x="248" y="4"/>
                </a:lnTo>
                <a:lnTo>
                  <a:pt x="249" y="3"/>
                </a:lnTo>
                <a:lnTo>
                  <a:pt x="249" y="3"/>
                </a:lnTo>
                <a:lnTo>
                  <a:pt x="251" y="3"/>
                </a:lnTo>
                <a:lnTo>
                  <a:pt x="251" y="3"/>
                </a:lnTo>
                <a:lnTo>
                  <a:pt x="252" y="4"/>
                </a:lnTo>
                <a:lnTo>
                  <a:pt x="249" y="6"/>
                </a:lnTo>
                <a:lnTo>
                  <a:pt x="249" y="6"/>
                </a:lnTo>
                <a:lnTo>
                  <a:pt x="251" y="6"/>
                </a:lnTo>
                <a:lnTo>
                  <a:pt x="251" y="6"/>
                </a:lnTo>
                <a:lnTo>
                  <a:pt x="252" y="6"/>
                </a:lnTo>
                <a:lnTo>
                  <a:pt x="252" y="6"/>
                </a:lnTo>
                <a:lnTo>
                  <a:pt x="252" y="6"/>
                </a:lnTo>
                <a:lnTo>
                  <a:pt x="254" y="6"/>
                </a:lnTo>
                <a:lnTo>
                  <a:pt x="255" y="6"/>
                </a:lnTo>
                <a:lnTo>
                  <a:pt x="256" y="4"/>
                </a:lnTo>
                <a:lnTo>
                  <a:pt x="258" y="4"/>
                </a:lnTo>
                <a:lnTo>
                  <a:pt x="258" y="4"/>
                </a:lnTo>
                <a:lnTo>
                  <a:pt x="259" y="4"/>
                </a:lnTo>
                <a:lnTo>
                  <a:pt x="259" y="4"/>
                </a:lnTo>
                <a:lnTo>
                  <a:pt x="259" y="4"/>
                </a:lnTo>
                <a:lnTo>
                  <a:pt x="259" y="4"/>
                </a:lnTo>
                <a:lnTo>
                  <a:pt x="261" y="4"/>
                </a:lnTo>
                <a:lnTo>
                  <a:pt x="262" y="4"/>
                </a:lnTo>
                <a:lnTo>
                  <a:pt x="264" y="4"/>
                </a:lnTo>
                <a:lnTo>
                  <a:pt x="265" y="3"/>
                </a:lnTo>
                <a:lnTo>
                  <a:pt x="265" y="3"/>
                </a:lnTo>
                <a:lnTo>
                  <a:pt x="265" y="4"/>
                </a:lnTo>
                <a:lnTo>
                  <a:pt x="264" y="4"/>
                </a:lnTo>
                <a:lnTo>
                  <a:pt x="262" y="4"/>
                </a:lnTo>
                <a:lnTo>
                  <a:pt x="261" y="6"/>
                </a:lnTo>
                <a:lnTo>
                  <a:pt x="261" y="6"/>
                </a:lnTo>
                <a:lnTo>
                  <a:pt x="261" y="6"/>
                </a:lnTo>
                <a:lnTo>
                  <a:pt x="259" y="6"/>
                </a:lnTo>
                <a:lnTo>
                  <a:pt x="258" y="6"/>
                </a:lnTo>
                <a:lnTo>
                  <a:pt x="258" y="6"/>
                </a:lnTo>
                <a:lnTo>
                  <a:pt x="256" y="6"/>
                </a:lnTo>
                <a:lnTo>
                  <a:pt x="256" y="7"/>
                </a:lnTo>
                <a:lnTo>
                  <a:pt x="256" y="7"/>
                </a:lnTo>
                <a:lnTo>
                  <a:pt x="258" y="7"/>
                </a:lnTo>
                <a:lnTo>
                  <a:pt x="258" y="7"/>
                </a:lnTo>
                <a:lnTo>
                  <a:pt x="259" y="7"/>
                </a:lnTo>
                <a:lnTo>
                  <a:pt x="261" y="7"/>
                </a:lnTo>
                <a:lnTo>
                  <a:pt x="262" y="9"/>
                </a:lnTo>
                <a:lnTo>
                  <a:pt x="262" y="9"/>
                </a:lnTo>
                <a:lnTo>
                  <a:pt x="264" y="9"/>
                </a:lnTo>
                <a:lnTo>
                  <a:pt x="264" y="9"/>
                </a:lnTo>
                <a:lnTo>
                  <a:pt x="264" y="9"/>
                </a:lnTo>
                <a:lnTo>
                  <a:pt x="264" y="9"/>
                </a:lnTo>
                <a:lnTo>
                  <a:pt x="264" y="9"/>
                </a:lnTo>
                <a:lnTo>
                  <a:pt x="264" y="7"/>
                </a:lnTo>
                <a:lnTo>
                  <a:pt x="264" y="7"/>
                </a:lnTo>
                <a:lnTo>
                  <a:pt x="264" y="7"/>
                </a:lnTo>
                <a:lnTo>
                  <a:pt x="264" y="6"/>
                </a:lnTo>
                <a:lnTo>
                  <a:pt x="265" y="6"/>
                </a:lnTo>
                <a:lnTo>
                  <a:pt x="265" y="6"/>
                </a:lnTo>
                <a:lnTo>
                  <a:pt x="266" y="6"/>
                </a:lnTo>
                <a:lnTo>
                  <a:pt x="266" y="6"/>
                </a:lnTo>
                <a:lnTo>
                  <a:pt x="266" y="6"/>
                </a:lnTo>
                <a:lnTo>
                  <a:pt x="266" y="6"/>
                </a:lnTo>
                <a:lnTo>
                  <a:pt x="268" y="6"/>
                </a:lnTo>
                <a:lnTo>
                  <a:pt x="268" y="6"/>
                </a:lnTo>
                <a:lnTo>
                  <a:pt x="269" y="6"/>
                </a:lnTo>
                <a:lnTo>
                  <a:pt x="271" y="6"/>
                </a:lnTo>
                <a:lnTo>
                  <a:pt x="271" y="6"/>
                </a:lnTo>
                <a:lnTo>
                  <a:pt x="271" y="6"/>
                </a:lnTo>
                <a:lnTo>
                  <a:pt x="271" y="6"/>
                </a:lnTo>
                <a:lnTo>
                  <a:pt x="272" y="6"/>
                </a:lnTo>
                <a:lnTo>
                  <a:pt x="272" y="6"/>
                </a:lnTo>
                <a:lnTo>
                  <a:pt x="273" y="6"/>
                </a:lnTo>
                <a:lnTo>
                  <a:pt x="273" y="6"/>
                </a:lnTo>
                <a:lnTo>
                  <a:pt x="273" y="7"/>
                </a:lnTo>
                <a:lnTo>
                  <a:pt x="273" y="9"/>
                </a:lnTo>
                <a:lnTo>
                  <a:pt x="273" y="9"/>
                </a:lnTo>
                <a:lnTo>
                  <a:pt x="275" y="7"/>
                </a:lnTo>
                <a:lnTo>
                  <a:pt x="275" y="7"/>
                </a:lnTo>
                <a:lnTo>
                  <a:pt x="275" y="9"/>
                </a:lnTo>
                <a:lnTo>
                  <a:pt x="276" y="10"/>
                </a:lnTo>
                <a:lnTo>
                  <a:pt x="276" y="10"/>
                </a:lnTo>
                <a:lnTo>
                  <a:pt x="276" y="10"/>
                </a:lnTo>
                <a:lnTo>
                  <a:pt x="278" y="10"/>
                </a:lnTo>
                <a:lnTo>
                  <a:pt x="278" y="10"/>
                </a:lnTo>
                <a:lnTo>
                  <a:pt x="278" y="10"/>
                </a:lnTo>
                <a:lnTo>
                  <a:pt x="278" y="10"/>
                </a:lnTo>
                <a:lnTo>
                  <a:pt x="279" y="9"/>
                </a:lnTo>
                <a:lnTo>
                  <a:pt x="279" y="7"/>
                </a:lnTo>
                <a:lnTo>
                  <a:pt x="279" y="7"/>
                </a:lnTo>
                <a:lnTo>
                  <a:pt x="279" y="7"/>
                </a:lnTo>
                <a:lnTo>
                  <a:pt x="281" y="7"/>
                </a:lnTo>
                <a:lnTo>
                  <a:pt x="281" y="7"/>
                </a:lnTo>
                <a:lnTo>
                  <a:pt x="281" y="7"/>
                </a:lnTo>
                <a:lnTo>
                  <a:pt x="282" y="7"/>
                </a:lnTo>
                <a:lnTo>
                  <a:pt x="282" y="7"/>
                </a:lnTo>
                <a:lnTo>
                  <a:pt x="283" y="6"/>
                </a:lnTo>
                <a:lnTo>
                  <a:pt x="283" y="6"/>
                </a:lnTo>
                <a:lnTo>
                  <a:pt x="282" y="6"/>
                </a:lnTo>
                <a:lnTo>
                  <a:pt x="281" y="6"/>
                </a:lnTo>
                <a:lnTo>
                  <a:pt x="281" y="6"/>
                </a:lnTo>
                <a:lnTo>
                  <a:pt x="279" y="6"/>
                </a:lnTo>
                <a:lnTo>
                  <a:pt x="279" y="6"/>
                </a:lnTo>
                <a:lnTo>
                  <a:pt x="279" y="6"/>
                </a:lnTo>
                <a:lnTo>
                  <a:pt x="279" y="6"/>
                </a:lnTo>
                <a:lnTo>
                  <a:pt x="279" y="7"/>
                </a:lnTo>
                <a:lnTo>
                  <a:pt x="278" y="7"/>
                </a:lnTo>
                <a:lnTo>
                  <a:pt x="278" y="7"/>
                </a:lnTo>
                <a:lnTo>
                  <a:pt x="279" y="7"/>
                </a:lnTo>
                <a:lnTo>
                  <a:pt x="279" y="6"/>
                </a:lnTo>
                <a:lnTo>
                  <a:pt x="279" y="6"/>
                </a:lnTo>
                <a:lnTo>
                  <a:pt x="278" y="6"/>
                </a:lnTo>
                <a:lnTo>
                  <a:pt x="278" y="6"/>
                </a:lnTo>
                <a:lnTo>
                  <a:pt x="276" y="6"/>
                </a:lnTo>
                <a:lnTo>
                  <a:pt x="276" y="6"/>
                </a:lnTo>
                <a:lnTo>
                  <a:pt x="275" y="6"/>
                </a:lnTo>
                <a:lnTo>
                  <a:pt x="275" y="4"/>
                </a:lnTo>
                <a:lnTo>
                  <a:pt x="278" y="4"/>
                </a:lnTo>
                <a:lnTo>
                  <a:pt x="278" y="4"/>
                </a:lnTo>
                <a:lnTo>
                  <a:pt x="278" y="4"/>
                </a:lnTo>
                <a:lnTo>
                  <a:pt x="278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79" y="4"/>
                </a:lnTo>
                <a:lnTo>
                  <a:pt x="281" y="6"/>
                </a:lnTo>
                <a:lnTo>
                  <a:pt x="281" y="6"/>
                </a:lnTo>
                <a:lnTo>
                  <a:pt x="281" y="6"/>
                </a:lnTo>
                <a:lnTo>
                  <a:pt x="281" y="6"/>
                </a:lnTo>
                <a:lnTo>
                  <a:pt x="281" y="4"/>
                </a:lnTo>
                <a:lnTo>
                  <a:pt x="282" y="4"/>
                </a:lnTo>
                <a:lnTo>
                  <a:pt x="283" y="4"/>
                </a:lnTo>
                <a:lnTo>
                  <a:pt x="283" y="4"/>
                </a:lnTo>
                <a:lnTo>
                  <a:pt x="283" y="4"/>
                </a:lnTo>
                <a:lnTo>
                  <a:pt x="283" y="4"/>
                </a:lnTo>
                <a:lnTo>
                  <a:pt x="283" y="3"/>
                </a:lnTo>
                <a:lnTo>
                  <a:pt x="282" y="3"/>
                </a:lnTo>
                <a:lnTo>
                  <a:pt x="282" y="3"/>
                </a:lnTo>
                <a:lnTo>
                  <a:pt x="283" y="3"/>
                </a:lnTo>
                <a:lnTo>
                  <a:pt x="285" y="3"/>
                </a:lnTo>
                <a:lnTo>
                  <a:pt x="286" y="2"/>
                </a:lnTo>
                <a:lnTo>
                  <a:pt x="289" y="2"/>
                </a:lnTo>
                <a:lnTo>
                  <a:pt x="291" y="2"/>
                </a:lnTo>
                <a:lnTo>
                  <a:pt x="292" y="0"/>
                </a:lnTo>
                <a:lnTo>
                  <a:pt x="293" y="0"/>
                </a:lnTo>
                <a:lnTo>
                  <a:pt x="293" y="0"/>
                </a:lnTo>
                <a:close/>
              </a:path>
            </a:pathLst>
          </a:cu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9" name="Freeform 910"/>
          <p:cNvSpPr/>
          <p:nvPr/>
        </p:nvSpPr>
        <p:spPr bwMode="auto">
          <a:xfrm>
            <a:off x="2735155" y="2691369"/>
            <a:ext cx="760336" cy="767206"/>
          </a:xfrm>
          <a:custGeom>
            <a:avLst/>
            <a:gdLst>
              <a:gd name="T0" fmla="*/ 140 w 280"/>
              <a:gd name="T1" fmla="*/ 0 h 283"/>
              <a:gd name="T2" fmla="*/ 0 w 280"/>
              <a:gd name="T3" fmla="*/ 122 h 283"/>
              <a:gd name="T4" fmla="*/ 34 w 280"/>
              <a:gd name="T5" fmla="*/ 104 h 283"/>
              <a:gd name="T6" fmla="*/ 70 w 280"/>
              <a:gd name="T7" fmla="*/ 124 h 283"/>
              <a:gd name="T8" fmla="*/ 105 w 280"/>
              <a:gd name="T9" fmla="*/ 104 h 283"/>
              <a:gd name="T10" fmla="*/ 135 w 280"/>
              <a:gd name="T11" fmla="*/ 117 h 283"/>
              <a:gd name="T12" fmla="*/ 135 w 280"/>
              <a:gd name="T13" fmla="*/ 194 h 283"/>
              <a:gd name="T14" fmla="*/ 129 w 280"/>
              <a:gd name="T15" fmla="*/ 194 h 283"/>
              <a:gd name="T16" fmla="*/ 129 w 280"/>
              <a:gd name="T17" fmla="*/ 222 h 283"/>
              <a:gd name="T18" fmla="*/ 129 w 280"/>
              <a:gd name="T19" fmla="*/ 250 h 283"/>
              <a:gd name="T20" fmla="*/ 127 w 280"/>
              <a:gd name="T21" fmla="*/ 259 h 283"/>
              <a:gd name="T22" fmla="*/ 117 w 280"/>
              <a:gd name="T23" fmla="*/ 264 h 283"/>
              <a:gd name="T24" fmla="*/ 113 w 280"/>
              <a:gd name="T25" fmla="*/ 264 h 283"/>
              <a:gd name="T26" fmla="*/ 107 w 280"/>
              <a:gd name="T27" fmla="*/ 261 h 283"/>
              <a:gd name="T28" fmla="*/ 105 w 280"/>
              <a:gd name="T29" fmla="*/ 257 h 283"/>
              <a:gd name="T30" fmla="*/ 104 w 280"/>
              <a:gd name="T31" fmla="*/ 251 h 283"/>
              <a:gd name="T32" fmla="*/ 101 w 280"/>
              <a:gd name="T33" fmla="*/ 244 h 283"/>
              <a:gd name="T34" fmla="*/ 93 w 280"/>
              <a:gd name="T35" fmla="*/ 240 h 283"/>
              <a:gd name="T36" fmla="*/ 86 w 280"/>
              <a:gd name="T37" fmla="*/ 243 h 283"/>
              <a:gd name="T38" fmla="*/ 83 w 280"/>
              <a:gd name="T39" fmla="*/ 251 h 283"/>
              <a:gd name="T40" fmla="*/ 85 w 280"/>
              <a:gd name="T41" fmla="*/ 264 h 283"/>
              <a:gd name="T42" fmla="*/ 91 w 280"/>
              <a:gd name="T43" fmla="*/ 274 h 283"/>
              <a:gd name="T44" fmla="*/ 107 w 280"/>
              <a:gd name="T45" fmla="*/ 282 h 283"/>
              <a:gd name="T46" fmla="*/ 117 w 280"/>
              <a:gd name="T47" fmla="*/ 283 h 283"/>
              <a:gd name="T48" fmla="*/ 117 w 280"/>
              <a:gd name="T49" fmla="*/ 283 h 283"/>
              <a:gd name="T50" fmla="*/ 117 w 280"/>
              <a:gd name="T51" fmla="*/ 283 h 283"/>
              <a:gd name="T52" fmla="*/ 117 w 280"/>
              <a:gd name="T53" fmla="*/ 283 h 283"/>
              <a:gd name="T54" fmla="*/ 117 w 280"/>
              <a:gd name="T55" fmla="*/ 283 h 283"/>
              <a:gd name="T56" fmla="*/ 117 w 280"/>
              <a:gd name="T57" fmla="*/ 283 h 283"/>
              <a:gd name="T58" fmla="*/ 117 w 280"/>
              <a:gd name="T59" fmla="*/ 283 h 283"/>
              <a:gd name="T60" fmla="*/ 117 w 280"/>
              <a:gd name="T61" fmla="*/ 283 h 283"/>
              <a:gd name="T62" fmla="*/ 143 w 280"/>
              <a:gd name="T63" fmla="*/ 272 h 283"/>
              <a:gd name="T64" fmla="*/ 151 w 280"/>
              <a:gd name="T65" fmla="*/ 250 h 283"/>
              <a:gd name="T66" fmla="*/ 151 w 280"/>
              <a:gd name="T67" fmla="*/ 250 h 283"/>
              <a:gd name="T68" fmla="*/ 151 w 280"/>
              <a:gd name="T69" fmla="*/ 250 h 283"/>
              <a:gd name="T70" fmla="*/ 151 w 280"/>
              <a:gd name="T71" fmla="*/ 222 h 283"/>
              <a:gd name="T72" fmla="*/ 151 w 280"/>
              <a:gd name="T73" fmla="*/ 194 h 283"/>
              <a:gd name="T74" fmla="*/ 145 w 280"/>
              <a:gd name="T75" fmla="*/ 194 h 283"/>
              <a:gd name="T76" fmla="*/ 145 w 280"/>
              <a:gd name="T77" fmla="*/ 117 h 283"/>
              <a:gd name="T78" fmla="*/ 175 w 280"/>
              <a:gd name="T79" fmla="*/ 105 h 283"/>
              <a:gd name="T80" fmla="*/ 210 w 280"/>
              <a:gd name="T81" fmla="*/ 124 h 283"/>
              <a:gd name="T82" fmla="*/ 246 w 280"/>
              <a:gd name="T83" fmla="*/ 105 h 283"/>
              <a:gd name="T84" fmla="*/ 280 w 280"/>
              <a:gd name="T85" fmla="*/ 123 h 283"/>
              <a:gd name="T86" fmla="*/ 140 w 280"/>
              <a:gd name="T87" fmla="*/ 0 h 2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80" h="283">
                <a:moveTo>
                  <a:pt x="140" y="0"/>
                </a:moveTo>
                <a:cubicBezTo>
                  <a:pt x="68" y="0"/>
                  <a:pt x="9" y="54"/>
                  <a:pt x="0" y="122"/>
                </a:cubicBezTo>
                <a:cubicBezTo>
                  <a:pt x="7" y="112"/>
                  <a:pt x="20" y="104"/>
                  <a:pt x="34" y="104"/>
                </a:cubicBezTo>
                <a:cubicBezTo>
                  <a:pt x="50" y="104"/>
                  <a:pt x="63" y="112"/>
                  <a:pt x="70" y="124"/>
                </a:cubicBezTo>
                <a:cubicBezTo>
                  <a:pt x="76" y="113"/>
                  <a:pt x="89" y="104"/>
                  <a:pt x="105" y="104"/>
                </a:cubicBezTo>
                <a:cubicBezTo>
                  <a:pt x="117" y="104"/>
                  <a:pt x="128" y="110"/>
                  <a:pt x="135" y="117"/>
                </a:cubicBezTo>
                <a:cubicBezTo>
                  <a:pt x="135" y="194"/>
                  <a:pt x="135" y="194"/>
                  <a:pt x="135" y="194"/>
                </a:cubicBezTo>
                <a:cubicBezTo>
                  <a:pt x="129" y="194"/>
                  <a:pt x="129" y="194"/>
                  <a:pt x="129" y="194"/>
                </a:cubicBezTo>
                <a:cubicBezTo>
                  <a:pt x="129" y="194"/>
                  <a:pt x="129" y="208"/>
                  <a:pt x="129" y="222"/>
                </a:cubicBezTo>
                <a:cubicBezTo>
                  <a:pt x="129" y="236"/>
                  <a:pt x="129" y="250"/>
                  <a:pt x="129" y="250"/>
                </a:cubicBezTo>
                <a:cubicBezTo>
                  <a:pt x="129" y="252"/>
                  <a:pt x="129" y="256"/>
                  <a:pt x="127" y="259"/>
                </a:cubicBezTo>
                <a:cubicBezTo>
                  <a:pt x="125" y="262"/>
                  <a:pt x="122" y="264"/>
                  <a:pt x="117" y="264"/>
                </a:cubicBezTo>
                <a:cubicBezTo>
                  <a:pt x="116" y="264"/>
                  <a:pt x="115" y="264"/>
                  <a:pt x="113" y="264"/>
                </a:cubicBezTo>
                <a:cubicBezTo>
                  <a:pt x="111" y="263"/>
                  <a:pt x="109" y="262"/>
                  <a:pt x="107" y="261"/>
                </a:cubicBezTo>
                <a:cubicBezTo>
                  <a:pt x="106" y="259"/>
                  <a:pt x="106" y="258"/>
                  <a:pt x="105" y="257"/>
                </a:cubicBezTo>
                <a:cubicBezTo>
                  <a:pt x="104" y="255"/>
                  <a:pt x="104" y="253"/>
                  <a:pt x="104" y="251"/>
                </a:cubicBezTo>
                <a:cubicBezTo>
                  <a:pt x="104" y="248"/>
                  <a:pt x="103" y="245"/>
                  <a:pt x="101" y="244"/>
                </a:cubicBezTo>
                <a:cubicBezTo>
                  <a:pt x="99" y="242"/>
                  <a:pt x="96" y="240"/>
                  <a:pt x="93" y="240"/>
                </a:cubicBezTo>
                <a:cubicBezTo>
                  <a:pt x="90" y="240"/>
                  <a:pt x="88" y="242"/>
                  <a:pt x="86" y="243"/>
                </a:cubicBezTo>
                <a:cubicBezTo>
                  <a:pt x="84" y="245"/>
                  <a:pt x="83" y="248"/>
                  <a:pt x="83" y="251"/>
                </a:cubicBezTo>
                <a:cubicBezTo>
                  <a:pt x="83" y="256"/>
                  <a:pt x="83" y="260"/>
                  <a:pt x="85" y="264"/>
                </a:cubicBezTo>
                <a:cubicBezTo>
                  <a:pt x="86" y="267"/>
                  <a:pt x="88" y="271"/>
                  <a:pt x="91" y="274"/>
                </a:cubicBezTo>
                <a:cubicBezTo>
                  <a:pt x="96" y="278"/>
                  <a:pt x="102" y="281"/>
                  <a:pt x="107" y="282"/>
                </a:cubicBezTo>
                <a:cubicBezTo>
                  <a:pt x="112" y="283"/>
                  <a:pt x="116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17" y="283"/>
                  <a:pt x="117" y="283"/>
                  <a:pt x="117" y="283"/>
                </a:cubicBezTo>
                <a:cubicBezTo>
                  <a:pt x="129" y="283"/>
                  <a:pt x="137" y="278"/>
                  <a:pt x="143" y="272"/>
                </a:cubicBezTo>
                <a:cubicBezTo>
                  <a:pt x="148" y="265"/>
                  <a:pt x="150" y="257"/>
                  <a:pt x="151" y="250"/>
                </a:cubicBezTo>
                <a:cubicBezTo>
                  <a:pt x="151" y="250"/>
                  <a:pt x="151" y="250"/>
                  <a:pt x="151" y="250"/>
                </a:cubicBezTo>
                <a:cubicBezTo>
                  <a:pt x="151" y="250"/>
                  <a:pt x="151" y="250"/>
                  <a:pt x="151" y="250"/>
                </a:cubicBezTo>
                <a:cubicBezTo>
                  <a:pt x="151" y="222"/>
                  <a:pt x="151" y="222"/>
                  <a:pt x="151" y="222"/>
                </a:cubicBezTo>
                <a:cubicBezTo>
                  <a:pt x="151" y="194"/>
                  <a:pt x="151" y="194"/>
                  <a:pt x="151" y="194"/>
                </a:cubicBezTo>
                <a:cubicBezTo>
                  <a:pt x="145" y="194"/>
                  <a:pt x="145" y="194"/>
                  <a:pt x="145" y="194"/>
                </a:cubicBezTo>
                <a:cubicBezTo>
                  <a:pt x="145" y="117"/>
                  <a:pt x="145" y="117"/>
                  <a:pt x="145" y="117"/>
                </a:cubicBezTo>
                <a:cubicBezTo>
                  <a:pt x="152" y="109"/>
                  <a:pt x="163" y="104"/>
                  <a:pt x="175" y="105"/>
                </a:cubicBezTo>
                <a:cubicBezTo>
                  <a:pt x="191" y="105"/>
                  <a:pt x="204" y="113"/>
                  <a:pt x="210" y="124"/>
                </a:cubicBezTo>
                <a:cubicBezTo>
                  <a:pt x="217" y="113"/>
                  <a:pt x="230" y="105"/>
                  <a:pt x="246" y="105"/>
                </a:cubicBezTo>
                <a:cubicBezTo>
                  <a:pt x="260" y="105"/>
                  <a:pt x="273" y="112"/>
                  <a:pt x="280" y="123"/>
                </a:cubicBezTo>
                <a:cubicBezTo>
                  <a:pt x="271" y="54"/>
                  <a:pt x="212" y="0"/>
                  <a:pt x="1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1" name="Freeform 63"/>
          <p:cNvSpPr>
            <a:spLocks noChangeAspect="1" noEditPoints="1"/>
          </p:cNvSpPr>
          <p:nvPr/>
        </p:nvSpPr>
        <p:spPr bwMode="auto">
          <a:xfrm>
            <a:off x="7469187" y="2597650"/>
            <a:ext cx="725697" cy="824258"/>
          </a:xfrm>
          <a:custGeom>
            <a:avLst/>
            <a:gdLst>
              <a:gd name="T0" fmla="*/ 319 w 352"/>
              <a:gd name="T1" fmla="*/ 209 h 400"/>
              <a:gd name="T2" fmla="*/ 238 w 352"/>
              <a:gd name="T3" fmla="*/ 134 h 400"/>
              <a:gd name="T4" fmla="*/ 251 w 352"/>
              <a:gd name="T5" fmla="*/ 134 h 400"/>
              <a:gd name="T6" fmla="*/ 313 w 352"/>
              <a:gd name="T7" fmla="*/ 114 h 400"/>
              <a:gd name="T8" fmla="*/ 283 w 352"/>
              <a:gd name="T9" fmla="*/ 96 h 400"/>
              <a:gd name="T10" fmla="*/ 292 w 352"/>
              <a:gd name="T11" fmla="*/ 82 h 400"/>
              <a:gd name="T12" fmla="*/ 289 w 352"/>
              <a:gd name="T13" fmla="*/ 75 h 400"/>
              <a:gd name="T14" fmla="*/ 237 w 352"/>
              <a:gd name="T15" fmla="*/ 97 h 400"/>
              <a:gd name="T16" fmla="*/ 231 w 352"/>
              <a:gd name="T17" fmla="*/ 16 h 400"/>
              <a:gd name="T18" fmla="*/ 142 w 352"/>
              <a:gd name="T19" fmla="*/ 17 h 400"/>
              <a:gd name="T20" fmla="*/ 136 w 352"/>
              <a:gd name="T21" fmla="*/ 108 h 400"/>
              <a:gd name="T22" fmla="*/ 121 w 352"/>
              <a:gd name="T23" fmla="*/ 112 h 400"/>
              <a:gd name="T24" fmla="*/ 111 w 352"/>
              <a:gd name="T25" fmla="*/ 119 h 400"/>
              <a:gd name="T26" fmla="*/ 127 w 352"/>
              <a:gd name="T27" fmla="*/ 130 h 400"/>
              <a:gd name="T28" fmla="*/ 34 w 352"/>
              <a:gd name="T29" fmla="*/ 214 h 400"/>
              <a:gd name="T30" fmla="*/ 149 w 352"/>
              <a:gd name="T31" fmla="*/ 391 h 400"/>
              <a:gd name="T32" fmla="*/ 343 w 352"/>
              <a:gd name="T33" fmla="*/ 268 h 400"/>
              <a:gd name="T34" fmla="*/ 303 w 352"/>
              <a:gd name="T35" fmla="*/ 109 h 400"/>
              <a:gd name="T36" fmla="*/ 251 w 352"/>
              <a:gd name="T37" fmla="*/ 123 h 400"/>
              <a:gd name="T38" fmla="*/ 243 w 352"/>
              <a:gd name="T39" fmla="*/ 122 h 400"/>
              <a:gd name="T40" fmla="*/ 280 w 352"/>
              <a:gd name="T41" fmla="*/ 85 h 400"/>
              <a:gd name="T42" fmla="*/ 239 w 352"/>
              <a:gd name="T43" fmla="*/ 111 h 400"/>
              <a:gd name="T44" fmla="*/ 280 w 352"/>
              <a:gd name="T45" fmla="*/ 85 h 400"/>
              <a:gd name="T46" fmla="*/ 218 w 352"/>
              <a:gd name="T47" fmla="*/ 315 h 400"/>
              <a:gd name="T48" fmla="*/ 183 w 352"/>
              <a:gd name="T49" fmla="*/ 326 h 400"/>
              <a:gd name="T50" fmla="*/ 169 w 352"/>
              <a:gd name="T51" fmla="*/ 344 h 400"/>
              <a:gd name="T52" fmla="*/ 147 w 352"/>
              <a:gd name="T53" fmla="*/ 322 h 400"/>
              <a:gd name="T54" fmla="*/ 122 w 352"/>
              <a:gd name="T55" fmla="*/ 300 h 400"/>
              <a:gd name="T56" fmla="*/ 155 w 352"/>
              <a:gd name="T57" fmla="*/ 280 h 400"/>
              <a:gd name="T58" fmla="*/ 169 w 352"/>
              <a:gd name="T59" fmla="*/ 301 h 400"/>
              <a:gd name="T60" fmla="*/ 142 w 352"/>
              <a:gd name="T61" fmla="*/ 258 h 400"/>
              <a:gd name="T62" fmla="*/ 122 w 352"/>
              <a:gd name="T63" fmla="*/ 225 h 400"/>
              <a:gd name="T64" fmla="*/ 169 w 352"/>
              <a:gd name="T65" fmla="*/ 184 h 400"/>
              <a:gd name="T66" fmla="*/ 183 w 352"/>
              <a:gd name="T67" fmla="*/ 175 h 400"/>
              <a:gd name="T68" fmla="*/ 215 w 352"/>
              <a:gd name="T69" fmla="*/ 194 h 400"/>
              <a:gd name="T70" fmla="*/ 195 w 352"/>
              <a:gd name="T71" fmla="*/ 223 h 400"/>
              <a:gd name="T72" fmla="*/ 183 w 352"/>
              <a:gd name="T73" fmla="*/ 209 h 400"/>
              <a:gd name="T74" fmla="*/ 221 w 352"/>
              <a:gd name="T75" fmla="*/ 252 h 400"/>
              <a:gd name="T76" fmla="*/ 230 w 352"/>
              <a:gd name="T77" fmla="*/ 301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52" h="400">
                <a:moveTo>
                  <a:pt x="343" y="268"/>
                </a:moveTo>
                <a:cubicBezTo>
                  <a:pt x="339" y="245"/>
                  <a:pt x="331" y="231"/>
                  <a:pt x="319" y="209"/>
                </a:cubicBezTo>
                <a:cubicBezTo>
                  <a:pt x="308" y="192"/>
                  <a:pt x="288" y="172"/>
                  <a:pt x="273" y="160"/>
                </a:cubicBezTo>
                <a:cubicBezTo>
                  <a:pt x="262" y="151"/>
                  <a:pt x="249" y="143"/>
                  <a:pt x="238" y="134"/>
                </a:cubicBezTo>
                <a:cubicBezTo>
                  <a:pt x="241" y="134"/>
                  <a:pt x="241" y="134"/>
                  <a:pt x="241" y="134"/>
                </a:cubicBezTo>
                <a:cubicBezTo>
                  <a:pt x="251" y="134"/>
                  <a:pt x="251" y="134"/>
                  <a:pt x="251" y="134"/>
                </a:cubicBezTo>
                <a:cubicBezTo>
                  <a:pt x="258" y="134"/>
                  <a:pt x="266" y="134"/>
                  <a:pt x="274" y="133"/>
                </a:cubicBezTo>
                <a:cubicBezTo>
                  <a:pt x="283" y="132"/>
                  <a:pt x="306" y="128"/>
                  <a:pt x="313" y="114"/>
                </a:cubicBezTo>
                <a:cubicBezTo>
                  <a:pt x="318" y="104"/>
                  <a:pt x="314" y="99"/>
                  <a:pt x="311" y="97"/>
                </a:cubicBezTo>
                <a:cubicBezTo>
                  <a:pt x="306" y="93"/>
                  <a:pt x="295" y="94"/>
                  <a:pt x="283" y="96"/>
                </a:cubicBezTo>
                <a:cubicBezTo>
                  <a:pt x="288" y="92"/>
                  <a:pt x="291" y="88"/>
                  <a:pt x="292" y="84"/>
                </a:cubicBezTo>
                <a:cubicBezTo>
                  <a:pt x="292" y="84"/>
                  <a:pt x="292" y="83"/>
                  <a:pt x="292" y="82"/>
                </a:cubicBezTo>
                <a:cubicBezTo>
                  <a:pt x="292" y="80"/>
                  <a:pt x="292" y="78"/>
                  <a:pt x="290" y="76"/>
                </a:cubicBezTo>
                <a:cubicBezTo>
                  <a:pt x="289" y="75"/>
                  <a:pt x="289" y="75"/>
                  <a:pt x="289" y="75"/>
                </a:cubicBezTo>
                <a:cubicBezTo>
                  <a:pt x="287" y="74"/>
                  <a:pt x="287" y="74"/>
                  <a:pt x="287" y="74"/>
                </a:cubicBezTo>
                <a:cubicBezTo>
                  <a:pt x="272" y="72"/>
                  <a:pt x="251" y="83"/>
                  <a:pt x="237" y="97"/>
                </a:cubicBezTo>
                <a:cubicBezTo>
                  <a:pt x="252" y="77"/>
                  <a:pt x="280" y="51"/>
                  <a:pt x="285" y="30"/>
                </a:cubicBezTo>
                <a:cubicBezTo>
                  <a:pt x="266" y="29"/>
                  <a:pt x="247" y="25"/>
                  <a:pt x="231" y="16"/>
                </a:cubicBezTo>
                <a:cubicBezTo>
                  <a:pt x="216" y="8"/>
                  <a:pt x="209" y="0"/>
                  <a:pt x="191" y="3"/>
                </a:cubicBezTo>
                <a:cubicBezTo>
                  <a:pt x="174" y="5"/>
                  <a:pt x="158" y="13"/>
                  <a:pt x="142" y="17"/>
                </a:cubicBezTo>
                <a:cubicBezTo>
                  <a:pt x="124" y="22"/>
                  <a:pt x="108" y="15"/>
                  <a:pt x="90" y="18"/>
                </a:cubicBezTo>
                <a:cubicBezTo>
                  <a:pt x="87" y="49"/>
                  <a:pt x="125" y="79"/>
                  <a:pt x="136" y="108"/>
                </a:cubicBezTo>
                <a:cubicBezTo>
                  <a:pt x="131" y="109"/>
                  <a:pt x="126" y="110"/>
                  <a:pt x="121" y="112"/>
                </a:cubicBezTo>
                <a:cubicBezTo>
                  <a:pt x="121" y="112"/>
                  <a:pt x="121" y="112"/>
                  <a:pt x="121" y="112"/>
                </a:cubicBezTo>
                <a:cubicBezTo>
                  <a:pt x="118" y="113"/>
                  <a:pt x="115" y="114"/>
                  <a:pt x="114" y="116"/>
                </a:cubicBezTo>
                <a:cubicBezTo>
                  <a:pt x="111" y="119"/>
                  <a:pt x="111" y="119"/>
                  <a:pt x="111" y="119"/>
                </a:cubicBezTo>
                <a:cubicBezTo>
                  <a:pt x="113" y="123"/>
                  <a:pt x="113" y="123"/>
                  <a:pt x="113" y="123"/>
                </a:cubicBezTo>
                <a:cubicBezTo>
                  <a:pt x="116" y="127"/>
                  <a:pt x="120" y="129"/>
                  <a:pt x="127" y="130"/>
                </a:cubicBezTo>
                <a:cubicBezTo>
                  <a:pt x="113" y="139"/>
                  <a:pt x="96" y="149"/>
                  <a:pt x="84" y="159"/>
                </a:cubicBezTo>
                <a:cubicBezTo>
                  <a:pt x="69" y="172"/>
                  <a:pt x="46" y="198"/>
                  <a:pt x="34" y="214"/>
                </a:cubicBezTo>
                <a:cubicBezTo>
                  <a:pt x="13" y="240"/>
                  <a:pt x="0" y="275"/>
                  <a:pt x="6" y="307"/>
                </a:cubicBezTo>
                <a:cubicBezTo>
                  <a:pt x="18" y="370"/>
                  <a:pt x="92" y="391"/>
                  <a:pt x="149" y="391"/>
                </a:cubicBezTo>
                <a:cubicBezTo>
                  <a:pt x="212" y="391"/>
                  <a:pt x="293" y="400"/>
                  <a:pt x="335" y="348"/>
                </a:cubicBezTo>
                <a:cubicBezTo>
                  <a:pt x="352" y="327"/>
                  <a:pt x="347" y="295"/>
                  <a:pt x="343" y="268"/>
                </a:cubicBezTo>
                <a:close/>
                <a:moveTo>
                  <a:pt x="305" y="105"/>
                </a:moveTo>
                <a:cubicBezTo>
                  <a:pt x="305" y="105"/>
                  <a:pt x="305" y="106"/>
                  <a:pt x="303" y="109"/>
                </a:cubicBezTo>
                <a:cubicBezTo>
                  <a:pt x="299" y="117"/>
                  <a:pt x="284" y="121"/>
                  <a:pt x="273" y="123"/>
                </a:cubicBezTo>
                <a:cubicBezTo>
                  <a:pt x="266" y="124"/>
                  <a:pt x="258" y="124"/>
                  <a:pt x="251" y="123"/>
                </a:cubicBezTo>
                <a:cubicBezTo>
                  <a:pt x="243" y="123"/>
                  <a:pt x="243" y="123"/>
                  <a:pt x="243" y="123"/>
                </a:cubicBezTo>
                <a:cubicBezTo>
                  <a:pt x="243" y="122"/>
                  <a:pt x="243" y="122"/>
                  <a:pt x="243" y="122"/>
                </a:cubicBezTo>
                <a:cubicBezTo>
                  <a:pt x="263" y="112"/>
                  <a:pt x="300" y="101"/>
                  <a:pt x="305" y="105"/>
                </a:cubicBezTo>
                <a:close/>
                <a:moveTo>
                  <a:pt x="280" y="85"/>
                </a:moveTo>
                <a:cubicBezTo>
                  <a:pt x="275" y="90"/>
                  <a:pt x="260" y="99"/>
                  <a:pt x="251" y="104"/>
                </a:cubicBezTo>
                <a:cubicBezTo>
                  <a:pt x="247" y="106"/>
                  <a:pt x="243" y="108"/>
                  <a:pt x="239" y="111"/>
                </a:cubicBezTo>
                <a:cubicBezTo>
                  <a:pt x="239" y="111"/>
                  <a:pt x="239" y="111"/>
                  <a:pt x="239" y="111"/>
                </a:cubicBezTo>
                <a:cubicBezTo>
                  <a:pt x="249" y="98"/>
                  <a:pt x="267" y="86"/>
                  <a:pt x="280" y="85"/>
                </a:cubicBezTo>
                <a:close/>
                <a:moveTo>
                  <a:pt x="230" y="301"/>
                </a:moveTo>
                <a:cubicBezTo>
                  <a:pt x="227" y="306"/>
                  <a:pt x="223" y="311"/>
                  <a:pt x="218" y="315"/>
                </a:cubicBezTo>
                <a:cubicBezTo>
                  <a:pt x="213" y="319"/>
                  <a:pt x="208" y="322"/>
                  <a:pt x="203" y="323"/>
                </a:cubicBezTo>
                <a:cubicBezTo>
                  <a:pt x="197" y="325"/>
                  <a:pt x="191" y="326"/>
                  <a:pt x="183" y="326"/>
                </a:cubicBezTo>
                <a:cubicBezTo>
                  <a:pt x="183" y="344"/>
                  <a:pt x="183" y="344"/>
                  <a:pt x="183" y="344"/>
                </a:cubicBezTo>
                <a:cubicBezTo>
                  <a:pt x="169" y="344"/>
                  <a:pt x="169" y="344"/>
                  <a:pt x="169" y="344"/>
                </a:cubicBezTo>
                <a:cubicBezTo>
                  <a:pt x="169" y="326"/>
                  <a:pt x="169" y="326"/>
                  <a:pt x="169" y="326"/>
                </a:cubicBezTo>
                <a:cubicBezTo>
                  <a:pt x="160" y="326"/>
                  <a:pt x="152" y="324"/>
                  <a:pt x="147" y="322"/>
                </a:cubicBezTo>
                <a:cubicBezTo>
                  <a:pt x="141" y="320"/>
                  <a:pt x="136" y="317"/>
                  <a:pt x="132" y="313"/>
                </a:cubicBezTo>
                <a:cubicBezTo>
                  <a:pt x="127" y="309"/>
                  <a:pt x="124" y="305"/>
                  <a:pt x="122" y="300"/>
                </a:cubicBezTo>
                <a:cubicBezTo>
                  <a:pt x="120" y="296"/>
                  <a:pt x="118" y="291"/>
                  <a:pt x="117" y="284"/>
                </a:cubicBezTo>
                <a:cubicBezTo>
                  <a:pt x="155" y="280"/>
                  <a:pt x="155" y="280"/>
                  <a:pt x="155" y="280"/>
                </a:cubicBezTo>
                <a:cubicBezTo>
                  <a:pt x="156" y="286"/>
                  <a:pt x="158" y="291"/>
                  <a:pt x="160" y="293"/>
                </a:cubicBezTo>
                <a:cubicBezTo>
                  <a:pt x="162" y="296"/>
                  <a:pt x="165" y="299"/>
                  <a:pt x="169" y="301"/>
                </a:cubicBezTo>
                <a:cubicBezTo>
                  <a:pt x="169" y="267"/>
                  <a:pt x="169" y="267"/>
                  <a:pt x="169" y="267"/>
                </a:cubicBezTo>
                <a:cubicBezTo>
                  <a:pt x="156" y="264"/>
                  <a:pt x="147" y="261"/>
                  <a:pt x="142" y="258"/>
                </a:cubicBezTo>
                <a:cubicBezTo>
                  <a:pt x="137" y="255"/>
                  <a:pt x="132" y="251"/>
                  <a:pt x="128" y="246"/>
                </a:cubicBezTo>
                <a:cubicBezTo>
                  <a:pt x="124" y="240"/>
                  <a:pt x="122" y="233"/>
                  <a:pt x="122" y="225"/>
                </a:cubicBezTo>
                <a:cubicBezTo>
                  <a:pt x="122" y="213"/>
                  <a:pt x="126" y="204"/>
                  <a:pt x="134" y="196"/>
                </a:cubicBezTo>
                <a:cubicBezTo>
                  <a:pt x="142" y="189"/>
                  <a:pt x="154" y="185"/>
                  <a:pt x="169" y="184"/>
                </a:cubicBezTo>
                <a:cubicBezTo>
                  <a:pt x="169" y="175"/>
                  <a:pt x="169" y="175"/>
                  <a:pt x="169" y="175"/>
                </a:cubicBezTo>
                <a:cubicBezTo>
                  <a:pt x="183" y="175"/>
                  <a:pt x="183" y="175"/>
                  <a:pt x="183" y="175"/>
                </a:cubicBezTo>
                <a:cubicBezTo>
                  <a:pt x="183" y="184"/>
                  <a:pt x="183" y="184"/>
                  <a:pt x="183" y="184"/>
                </a:cubicBezTo>
                <a:cubicBezTo>
                  <a:pt x="197" y="185"/>
                  <a:pt x="208" y="188"/>
                  <a:pt x="215" y="194"/>
                </a:cubicBezTo>
                <a:cubicBezTo>
                  <a:pt x="223" y="200"/>
                  <a:pt x="228" y="208"/>
                  <a:pt x="230" y="218"/>
                </a:cubicBezTo>
                <a:cubicBezTo>
                  <a:pt x="195" y="223"/>
                  <a:pt x="195" y="223"/>
                  <a:pt x="195" y="223"/>
                </a:cubicBezTo>
                <a:cubicBezTo>
                  <a:pt x="193" y="219"/>
                  <a:pt x="191" y="216"/>
                  <a:pt x="190" y="214"/>
                </a:cubicBezTo>
                <a:cubicBezTo>
                  <a:pt x="189" y="212"/>
                  <a:pt x="186" y="211"/>
                  <a:pt x="183" y="209"/>
                </a:cubicBezTo>
                <a:cubicBezTo>
                  <a:pt x="183" y="236"/>
                  <a:pt x="183" y="236"/>
                  <a:pt x="183" y="236"/>
                </a:cubicBezTo>
                <a:cubicBezTo>
                  <a:pt x="202" y="241"/>
                  <a:pt x="215" y="247"/>
                  <a:pt x="221" y="252"/>
                </a:cubicBezTo>
                <a:cubicBezTo>
                  <a:pt x="230" y="260"/>
                  <a:pt x="234" y="270"/>
                  <a:pt x="234" y="282"/>
                </a:cubicBezTo>
                <a:cubicBezTo>
                  <a:pt x="234" y="288"/>
                  <a:pt x="233" y="295"/>
                  <a:pt x="230" y="3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935230" y="4142601"/>
            <a:ext cx="2563385" cy="1383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spcAft>
                <a:spcPts val="600"/>
              </a:spcAft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传感器对相应环境进行采集和处理，并且将数据转换成信号传输给单片机，可以实现对数据参数高效采集，处理和传输。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746757" y="4687430"/>
            <a:ext cx="2563385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spcAft>
                <a:spcPts val="600"/>
              </a:spcAft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单片机作为主控中心，控制系统整体运行。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 rot="11776078">
            <a:off x="1969096" y="2679604"/>
            <a:ext cx="1183384" cy="1272424"/>
            <a:chOff x="5768974" y="3077369"/>
            <a:chExt cx="654051" cy="703263"/>
          </a:xfrm>
        </p:grpSpPr>
        <p:sp>
          <p:nvSpPr>
            <p:cNvPr id="16" name="Freeform 5"/>
            <p:cNvSpPr/>
            <p:nvPr/>
          </p:nvSpPr>
          <p:spPr bwMode="auto">
            <a:xfrm>
              <a:off x="5875337" y="3077369"/>
              <a:ext cx="547688" cy="552450"/>
            </a:xfrm>
            <a:custGeom>
              <a:avLst/>
              <a:gdLst>
                <a:gd name="T0" fmla="*/ 108 w 146"/>
                <a:gd name="T1" fmla="*/ 145 h 147"/>
                <a:gd name="T2" fmla="*/ 102 w 146"/>
                <a:gd name="T3" fmla="*/ 145 h 147"/>
                <a:gd name="T4" fmla="*/ 1 w 146"/>
                <a:gd name="T5" fmla="*/ 44 h 147"/>
                <a:gd name="T6" fmla="*/ 1 w 146"/>
                <a:gd name="T7" fmla="*/ 39 h 147"/>
                <a:gd name="T8" fmla="*/ 39 w 146"/>
                <a:gd name="T9" fmla="*/ 1 h 147"/>
                <a:gd name="T10" fmla="*/ 44 w 146"/>
                <a:gd name="T11" fmla="*/ 1 h 147"/>
                <a:gd name="T12" fmla="*/ 145 w 146"/>
                <a:gd name="T13" fmla="*/ 102 h 147"/>
                <a:gd name="T14" fmla="*/ 145 w 146"/>
                <a:gd name="T15" fmla="*/ 108 h 147"/>
                <a:gd name="T16" fmla="*/ 108 w 146"/>
                <a:gd name="T17" fmla="*/ 145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6" h="147">
                  <a:moveTo>
                    <a:pt x="108" y="145"/>
                  </a:moveTo>
                  <a:cubicBezTo>
                    <a:pt x="106" y="147"/>
                    <a:pt x="103" y="147"/>
                    <a:pt x="102" y="145"/>
                  </a:cubicBezTo>
                  <a:cubicBezTo>
                    <a:pt x="1" y="44"/>
                    <a:pt x="1" y="44"/>
                    <a:pt x="1" y="44"/>
                  </a:cubicBezTo>
                  <a:cubicBezTo>
                    <a:pt x="0" y="43"/>
                    <a:pt x="0" y="40"/>
                    <a:pt x="1" y="39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40" y="0"/>
                    <a:pt x="43" y="0"/>
                    <a:pt x="44" y="1"/>
                  </a:cubicBezTo>
                  <a:cubicBezTo>
                    <a:pt x="145" y="102"/>
                    <a:pt x="145" y="102"/>
                    <a:pt x="145" y="102"/>
                  </a:cubicBezTo>
                  <a:cubicBezTo>
                    <a:pt x="146" y="104"/>
                    <a:pt x="146" y="106"/>
                    <a:pt x="145" y="108"/>
                  </a:cubicBezTo>
                  <a:lnTo>
                    <a:pt x="108" y="145"/>
                  </a:lnTo>
                  <a:close/>
                </a:path>
              </a:pathLst>
            </a:custGeom>
            <a:blipFill dpi="0" rotWithShape="1">
              <a:blip r:embed="rId1"/>
              <a:srcRect/>
              <a:stretch>
                <a:fillRect/>
              </a:stretch>
            </a:blipFill>
            <a:ln w="30163" cap="rnd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" name="Freeform 6"/>
            <p:cNvSpPr/>
            <p:nvPr/>
          </p:nvSpPr>
          <p:spPr bwMode="auto">
            <a:xfrm>
              <a:off x="5953124" y="3513931"/>
              <a:ext cx="431800" cy="217488"/>
            </a:xfrm>
            <a:custGeom>
              <a:avLst/>
              <a:gdLst>
                <a:gd name="T0" fmla="*/ 104 w 115"/>
                <a:gd name="T1" fmla="*/ 12 h 58"/>
                <a:gd name="T2" fmla="*/ 114 w 115"/>
                <a:gd name="T3" fmla="*/ 21 h 58"/>
                <a:gd name="T4" fmla="*/ 114 w 115"/>
                <a:gd name="T5" fmla="*/ 27 h 58"/>
                <a:gd name="T6" fmla="*/ 84 w 115"/>
                <a:gd name="T7" fmla="*/ 57 h 58"/>
                <a:gd name="T8" fmla="*/ 78 w 115"/>
                <a:gd name="T9" fmla="*/ 57 h 58"/>
                <a:gd name="T10" fmla="*/ 23 w 115"/>
                <a:gd name="T11" fmla="*/ 2 h 58"/>
                <a:gd name="T12" fmla="*/ 18 w 115"/>
                <a:gd name="T13" fmla="*/ 2 h 58"/>
                <a:gd name="T14" fmla="*/ 0 w 115"/>
                <a:gd name="T15" fmla="*/ 1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5" h="58">
                  <a:moveTo>
                    <a:pt x="104" y="12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3"/>
                    <a:pt x="115" y="26"/>
                    <a:pt x="114" y="2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2" y="58"/>
                    <a:pt x="80" y="58"/>
                    <a:pt x="78" y="57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0"/>
                    <a:pt x="19" y="0"/>
                    <a:pt x="18" y="2"/>
                  </a:cubicBezTo>
                  <a:cubicBezTo>
                    <a:pt x="0" y="19"/>
                    <a:pt x="0" y="19"/>
                    <a:pt x="0" y="19"/>
                  </a:cubicBezTo>
                </a:path>
              </a:pathLst>
            </a:custGeom>
            <a:noFill/>
            <a:ln w="30163" cap="rnd">
              <a:solidFill>
                <a:srgbClr val="000000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8" name="Freeform 7"/>
            <p:cNvSpPr/>
            <p:nvPr/>
          </p:nvSpPr>
          <p:spPr bwMode="auto">
            <a:xfrm>
              <a:off x="5768974" y="3550444"/>
              <a:ext cx="230188" cy="230188"/>
            </a:xfrm>
            <a:custGeom>
              <a:avLst/>
              <a:gdLst>
                <a:gd name="T0" fmla="*/ 24 w 61"/>
                <a:gd name="T1" fmla="*/ 60 h 61"/>
                <a:gd name="T2" fmla="*/ 18 w 61"/>
                <a:gd name="T3" fmla="*/ 60 h 61"/>
                <a:gd name="T4" fmla="*/ 1 w 61"/>
                <a:gd name="T5" fmla="*/ 42 h 61"/>
                <a:gd name="T6" fmla="*/ 1 w 61"/>
                <a:gd name="T7" fmla="*/ 37 h 61"/>
                <a:gd name="T8" fmla="*/ 36 w 61"/>
                <a:gd name="T9" fmla="*/ 2 h 61"/>
                <a:gd name="T10" fmla="*/ 42 w 61"/>
                <a:gd name="T11" fmla="*/ 2 h 61"/>
                <a:gd name="T12" fmla="*/ 59 w 61"/>
                <a:gd name="T13" fmla="*/ 19 h 61"/>
                <a:gd name="T14" fmla="*/ 59 w 61"/>
                <a:gd name="T15" fmla="*/ 25 h 61"/>
                <a:gd name="T16" fmla="*/ 24 w 61"/>
                <a:gd name="T17" fmla="*/ 6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" h="61">
                  <a:moveTo>
                    <a:pt x="24" y="60"/>
                  </a:moveTo>
                  <a:cubicBezTo>
                    <a:pt x="23" y="61"/>
                    <a:pt x="20" y="61"/>
                    <a:pt x="18" y="60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0" y="41"/>
                    <a:pt x="0" y="38"/>
                    <a:pt x="1" y="37"/>
                  </a:cubicBezTo>
                  <a:cubicBezTo>
                    <a:pt x="36" y="2"/>
                    <a:pt x="36" y="2"/>
                    <a:pt x="36" y="2"/>
                  </a:cubicBezTo>
                  <a:cubicBezTo>
                    <a:pt x="38" y="0"/>
                    <a:pt x="40" y="0"/>
                    <a:pt x="42" y="2"/>
                  </a:cubicBezTo>
                  <a:cubicBezTo>
                    <a:pt x="59" y="19"/>
                    <a:pt x="59" y="19"/>
                    <a:pt x="59" y="19"/>
                  </a:cubicBezTo>
                  <a:cubicBezTo>
                    <a:pt x="61" y="21"/>
                    <a:pt x="61" y="23"/>
                    <a:pt x="59" y="25"/>
                  </a:cubicBezTo>
                  <a:lnTo>
                    <a:pt x="24" y="60"/>
                  </a:lnTo>
                  <a:close/>
                </a:path>
              </a:pathLst>
            </a:custGeom>
            <a:blipFill dpi="0"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0163" cap="rnd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9" name="Line 8"/>
            <p:cNvSpPr>
              <a:spLocks noChangeShapeType="1"/>
            </p:cNvSpPr>
            <p:nvPr/>
          </p:nvSpPr>
          <p:spPr bwMode="auto">
            <a:xfrm flipH="1">
              <a:off x="6313487" y="3517106"/>
              <a:ext cx="87313" cy="87313"/>
            </a:xfrm>
            <a:prstGeom prst="line">
              <a:avLst/>
            </a:prstGeom>
            <a:noFill/>
            <a:ln w="30163" cap="rnd">
              <a:solidFill>
                <a:srgbClr val="000000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 rot="11776078">
            <a:off x="6689038" y="3314509"/>
            <a:ext cx="1183384" cy="1272424"/>
            <a:chOff x="5768974" y="3077369"/>
            <a:chExt cx="654051" cy="703263"/>
          </a:xfrm>
        </p:grpSpPr>
        <p:sp>
          <p:nvSpPr>
            <p:cNvPr id="21" name="Freeform 5"/>
            <p:cNvSpPr/>
            <p:nvPr/>
          </p:nvSpPr>
          <p:spPr bwMode="auto">
            <a:xfrm>
              <a:off x="5875337" y="3077369"/>
              <a:ext cx="547688" cy="552450"/>
            </a:xfrm>
            <a:custGeom>
              <a:avLst/>
              <a:gdLst>
                <a:gd name="T0" fmla="*/ 108 w 146"/>
                <a:gd name="T1" fmla="*/ 145 h 147"/>
                <a:gd name="T2" fmla="*/ 102 w 146"/>
                <a:gd name="T3" fmla="*/ 145 h 147"/>
                <a:gd name="T4" fmla="*/ 1 w 146"/>
                <a:gd name="T5" fmla="*/ 44 h 147"/>
                <a:gd name="T6" fmla="*/ 1 w 146"/>
                <a:gd name="T7" fmla="*/ 39 h 147"/>
                <a:gd name="T8" fmla="*/ 39 w 146"/>
                <a:gd name="T9" fmla="*/ 1 h 147"/>
                <a:gd name="T10" fmla="*/ 44 w 146"/>
                <a:gd name="T11" fmla="*/ 1 h 147"/>
                <a:gd name="T12" fmla="*/ 145 w 146"/>
                <a:gd name="T13" fmla="*/ 102 h 147"/>
                <a:gd name="T14" fmla="*/ 145 w 146"/>
                <a:gd name="T15" fmla="*/ 108 h 147"/>
                <a:gd name="T16" fmla="*/ 108 w 146"/>
                <a:gd name="T17" fmla="*/ 145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6" h="147">
                  <a:moveTo>
                    <a:pt x="108" y="145"/>
                  </a:moveTo>
                  <a:cubicBezTo>
                    <a:pt x="106" y="147"/>
                    <a:pt x="103" y="147"/>
                    <a:pt x="102" y="145"/>
                  </a:cubicBezTo>
                  <a:cubicBezTo>
                    <a:pt x="1" y="44"/>
                    <a:pt x="1" y="44"/>
                    <a:pt x="1" y="44"/>
                  </a:cubicBezTo>
                  <a:cubicBezTo>
                    <a:pt x="0" y="43"/>
                    <a:pt x="0" y="40"/>
                    <a:pt x="1" y="39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40" y="0"/>
                    <a:pt x="43" y="0"/>
                    <a:pt x="44" y="1"/>
                  </a:cubicBezTo>
                  <a:cubicBezTo>
                    <a:pt x="145" y="102"/>
                    <a:pt x="145" y="102"/>
                    <a:pt x="145" y="102"/>
                  </a:cubicBezTo>
                  <a:cubicBezTo>
                    <a:pt x="146" y="104"/>
                    <a:pt x="146" y="106"/>
                    <a:pt x="145" y="108"/>
                  </a:cubicBezTo>
                  <a:lnTo>
                    <a:pt x="108" y="145"/>
                  </a:lnTo>
                  <a:close/>
                </a:path>
              </a:pathLst>
            </a:custGeom>
            <a:blipFill dpi="0" rotWithShape="1">
              <a:blip r:embed="rId1"/>
              <a:srcRect/>
              <a:stretch>
                <a:fillRect/>
              </a:stretch>
            </a:blipFill>
            <a:ln w="30163" cap="rnd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2" name="Freeform 6"/>
            <p:cNvSpPr/>
            <p:nvPr/>
          </p:nvSpPr>
          <p:spPr bwMode="auto">
            <a:xfrm>
              <a:off x="5953124" y="3513931"/>
              <a:ext cx="431800" cy="217488"/>
            </a:xfrm>
            <a:custGeom>
              <a:avLst/>
              <a:gdLst>
                <a:gd name="T0" fmla="*/ 104 w 115"/>
                <a:gd name="T1" fmla="*/ 12 h 58"/>
                <a:gd name="T2" fmla="*/ 114 w 115"/>
                <a:gd name="T3" fmla="*/ 21 h 58"/>
                <a:gd name="T4" fmla="*/ 114 w 115"/>
                <a:gd name="T5" fmla="*/ 27 h 58"/>
                <a:gd name="T6" fmla="*/ 84 w 115"/>
                <a:gd name="T7" fmla="*/ 57 h 58"/>
                <a:gd name="T8" fmla="*/ 78 w 115"/>
                <a:gd name="T9" fmla="*/ 57 h 58"/>
                <a:gd name="T10" fmla="*/ 23 w 115"/>
                <a:gd name="T11" fmla="*/ 2 h 58"/>
                <a:gd name="T12" fmla="*/ 18 w 115"/>
                <a:gd name="T13" fmla="*/ 2 h 58"/>
                <a:gd name="T14" fmla="*/ 0 w 115"/>
                <a:gd name="T15" fmla="*/ 1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5" h="58">
                  <a:moveTo>
                    <a:pt x="104" y="12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3"/>
                    <a:pt x="115" y="26"/>
                    <a:pt x="114" y="2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2" y="58"/>
                    <a:pt x="80" y="58"/>
                    <a:pt x="78" y="57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0"/>
                    <a:pt x="19" y="0"/>
                    <a:pt x="18" y="2"/>
                  </a:cubicBezTo>
                  <a:cubicBezTo>
                    <a:pt x="0" y="19"/>
                    <a:pt x="0" y="19"/>
                    <a:pt x="0" y="19"/>
                  </a:cubicBezTo>
                </a:path>
              </a:pathLst>
            </a:custGeom>
            <a:noFill/>
            <a:ln w="30163" cap="rnd">
              <a:solidFill>
                <a:srgbClr val="000000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3" name="Freeform 7"/>
            <p:cNvSpPr/>
            <p:nvPr/>
          </p:nvSpPr>
          <p:spPr bwMode="auto">
            <a:xfrm>
              <a:off x="5768974" y="3550444"/>
              <a:ext cx="230188" cy="230188"/>
            </a:xfrm>
            <a:custGeom>
              <a:avLst/>
              <a:gdLst>
                <a:gd name="T0" fmla="*/ 24 w 61"/>
                <a:gd name="T1" fmla="*/ 60 h 61"/>
                <a:gd name="T2" fmla="*/ 18 w 61"/>
                <a:gd name="T3" fmla="*/ 60 h 61"/>
                <a:gd name="T4" fmla="*/ 1 w 61"/>
                <a:gd name="T5" fmla="*/ 42 h 61"/>
                <a:gd name="T6" fmla="*/ 1 w 61"/>
                <a:gd name="T7" fmla="*/ 37 h 61"/>
                <a:gd name="T8" fmla="*/ 36 w 61"/>
                <a:gd name="T9" fmla="*/ 2 h 61"/>
                <a:gd name="T10" fmla="*/ 42 w 61"/>
                <a:gd name="T11" fmla="*/ 2 h 61"/>
                <a:gd name="T12" fmla="*/ 59 w 61"/>
                <a:gd name="T13" fmla="*/ 19 h 61"/>
                <a:gd name="T14" fmla="*/ 59 w 61"/>
                <a:gd name="T15" fmla="*/ 25 h 61"/>
                <a:gd name="T16" fmla="*/ 24 w 61"/>
                <a:gd name="T17" fmla="*/ 6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" h="61">
                  <a:moveTo>
                    <a:pt x="24" y="60"/>
                  </a:moveTo>
                  <a:cubicBezTo>
                    <a:pt x="23" y="61"/>
                    <a:pt x="20" y="61"/>
                    <a:pt x="18" y="60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0" y="41"/>
                    <a:pt x="0" y="38"/>
                    <a:pt x="1" y="37"/>
                  </a:cubicBezTo>
                  <a:cubicBezTo>
                    <a:pt x="36" y="2"/>
                    <a:pt x="36" y="2"/>
                    <a:pt x="36" y="2"/>
                  </a:cubicBezTo>
                  <a:cubicBezTo>
                    <a:pt x="38" y="0"/>
                    <a:pt x="40" y="0"/>
                    <a:pt x="42" y="2"/>
                  </a:cubicBezTo>
                  <a:cubicBezTo>
                    <a:pt x="59" y="19"/>
                    <a:pt x="59" y="19"/>
                    <a:pt x="59" y="19"/>
                  </a:cubicBezTo>
                  <a:cubicBezTo>
                    <a:pt x="61" y="21"/>
                    <a:pt x="61" y="23"/>
                    <a:pt x="59" y="25"/>
                  </a:cubicBezTo>
                  <a:lnTo>
                    <a:pt x="24" y="60"/>
                  </a:lnTo>
                  <a:close/>
                </a:path>
              </a:pathLst>
            </a:custGeom>
            <a:blipFill dpi="0"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0163" cap="rnd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4" name="Line 8"/>
            <p:cNvSpPr>
              <a:spLocks noChangeShapeType="1"/>
            </p:cNvSpPr>
            <p:nvPr/>
          </p:nvSpPr>
          <p:spPr bwMode="auto">
            <a:xfrm flipH="1">
              <a:off x="6313487" y="3517106"/>
              <a:ext cx="87313" cy="87313"/>
            </a:xfrm>
            <a:prstGeom prst="line">
              <a:avLst/>
            </a:prstGeom>
            <a:noFill/>
            <a:ln w="30163" cap="rnd">
              <a:solidFill>
                <a:srgbClr val="000000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7211060" y="1638935"/>
            <a:ext cx="1706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单片机技术</a:t>
            </a:r>
            <a:endParaRPr lang="zh-CN" altLang="en-US" sz="2400"/>
          </a:p>
        </p:txBody>
      </p:sp>
      <p:sp>
        <p:nvSpPr>
          <p:cNvPr id="30" name="文本框 29"/>
          <p:cNvSpPr txBox="1"/>
          <p:nvPr/>
        </p:nvSpPr>
        <p:spPr>
          <a:xfrm>
            <a:off x="2710180" y="1638935"/>
            <a:ext cx="1706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传感器技术</a:t>
            </a: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3868480" y="1105785"/>
            <a:ext cx="445504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2095431" y="459454"/>
            <a:ext cx="8001137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600">
                <a:latin typeface="Slim Joe" panose="02000000000000000000" pitchFamily="50" charset="0"/>
                <a:ea typeface="幼圆" panose="02010509060101010101" pitchFamily="49" charset="-122"/>
              </a:rPr>
              <a:t>设计思路</a:t>
            </a:r>
            <a:endParaRPr lang="zh-CN" altLang="en-US" sz="3600">
              <a:latin typeface="Slim Joe" panose="02000000000000000000" pitchFamily="50" charset="0"/>
              <a:ea typeface="幼圆" panose="02010509060101010101" pitchFamily="49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969162" y="2829102"/>
            <a:ext cx="2620381" cy="2258948"/>
            <a:chOff x="686594" y="1868411"/>
            <a:chExt cx="1965892" cy="1694734"/>
          </a:xfrm>
        </p:grpSpPr>
        <p:sp>
          <p:nvSpPr>
            <p:cNvPr id="11" name="六边形 10"/>
            <p:cNvSpPr/>
            <p:nvPr/>
          </p:nvSpPr>
          <p:spPr>
            <a:xfrm>
              <a:off x="686594" y="1868411"/>
              <a:ext cx="1965892" cy="1694734"/>
            </a:xfrm>
            <a:prstGeom prst="hexagon">
              <a:avLst/>
            </a:prstGeom>
            <a:blipFill dpi="0" rotWithShape="1"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ea typeface="幼圆" panose="02010509060101010101" pitchFamily="49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944125" y="2286078"/>
              <a:ext cx="1451105" cy="8589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121870" tIns="60936" rIns="121870" bIns="60936">
              <a:spAutoFit/>
            </a:bodyPr>
            <a:lstStyle/>
            <a:p>
              <a:pPr algn="l">
                <a:buFont typeface="Arial" panose="020B0604020202020204" pitchFamily="34" charset="0"/>
                <a:buNone/>
              </a:pPr>
              <a:r>
                <a:rPr lang="zh-CN" altLang="en-US" sz="3330" dirty="0">
                  <a:solidFill>
                    <a:schemeClr val="bg1"/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Arial" panose="020B0604020202020204" pitchFamily="34" charset="0"/>
                </a:rPr>
                <a:t>分析环境因素</a:t>
              </a:r>
              <a:endParaRPr lang="zh-CN" altLang="en-US" sz="333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823942" y="1640429"/>
            <a:ext cx="1334903" cy="1150778"/>
            <a:chOff x="2852160" y="1302216"/>
            <a:chExt cx="1001486" cy="863350"/>
          </a:xfrm>
        </p:grpSpPr>
        <p:sp>
          <p:nvSpPr>
            <p:cNvPr id="14" name="六边形 13"/>
            <p:cNvSpPr/>
            <p:nvPr/>
          </p:nvSpPr>
          <p:spPr>
            <a:xfrm>
              <a:off x="2852160" y="1302216"/>
              <a:ext cx="1001486" cy="863350"/>
            </a:xfrm>
            <a:prstGeom prst="hexagon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ea typeface="幼圆" panose="02010509060101010101" pitchFamily="49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2966343" y="1474349"/>
              <a:ext cx="867995" cy="36730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121870" tIns="60936" rIns="121870" bIns="60936">
              <a:spAutoFit/>
            </a:bodyPr>
            <a:lstStyle/>
            <a:p>
              <a:pPr algn="l">
                <a:buFont typeface="Arial" panose="020B0604020202020204" pitchFamily="34" charset="0"/>
                <a:buNone/>
              </a:pPr>
              <a:r>
                <a:rPr lang="zh-CN" altLang="en-US" sz="2400" dirty="0">
                  <a:solidFill>
                    <a:schemeClr val="bg1"/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Arial" panose="020B0604020202020204" pitchFamily="34" charset="0"/>
                </a:rPr>
                <a:t>温湿度</a:t>
              </a:r>
              <a:endParaRPr lang="zh-CN" altLang="en-US" sz="24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900142" y="3387978"/>
            <a:ext cx="1334903" cy="1150778"/>
            <a:chOff x="2885508" y="2382231"/>
            <a:chExt cx="1001486" cy="863350"/>
          </a:xfrm>
        </p:grpSpPr>
        <p:sp>
          <p:nvSpPr>
            <p:cNvPr id="17" name="六边形 16"/>
            <p:cNvSpPr/>
            <p:nvPr/>
          </p:nvSpPr>
          <p:spPr>
            <a:xfrm>
              <a:off x="2885508" y="2382231"/>
              <a:ext cx="1001486" cy="863350"/>
            </a:xfrm>
            <a:prstGeom prst="hexagon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ea typeface="幼圆" panose="02010509060101010101" pitchFamily="49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904411" y="2515439"/>
              <a:ext cx="982330" cy="6445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121870" tIns="60936" rIns="121870" bIns="60936">
              <a:spAutoFit/>
            </a:bodyPr>
            <a:lstStyle/>
            <a:p>
              <a:pPr algn="l">
                <a:buFont typeface="Arial" panose="020B0604020202020204" pitchFamily="34" charset="0"/>
                <a:buNone/>
              </a:pPr>
              <a:r>
                <a:rPr lang="en-US" sz="2400" dirty="0">
                  <a:solidFill>
                    <a:schemeClr val="bg1"/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Arial" panose="020B0604020202020204" pitchFamily="34" charset="0"/>
                </a:rPr>
                <a:t>CO2</a:t>
              </a:r>
              <a:r>
                <a:rPr lang="zh-CN" altLang="en-US" sz="2400" dirty="0">
                  <a:solidFill>
                    <a:schemeClr val="bg1"/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Arial" panose="020B0604020202020204" pitchFamily="34" charset="0"/>
                </a:rPr>
                <a:t>浓度</a:t>
              </a:r>
              <a:endParaRPr lang="zh-CN" altLang="en-US" sz="24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Arial" panose="020B0604020202020204" pitchFamily="34" charset="0"/>
              </a:endParaRPr>
            </a:p>
            <a:p>
              <a:pPr algn="l">
                <a:buFont typeface="Arial" panose="020B0604020202020204" pitchFamily="34" charset="0"/>
                <a:buNone/>
              </a:pPr>
              <a:r>
                <a:rPr lang="zh-CN" altLang="en-US" sz="2400" dirty="0">
                  <a:solidFill>
                    <a:schemeClr val="bg1"/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Arial" panose="020B0604020202020204" pitchFamily="34" charset="0"/>
                </a:rPr>
                <a:t>、光照</a:t>
              </a:r>
              <a:endParaRPr lang="zh-CN" altLang="en-US" sz="24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823987" y="4928522"/>
            <a:ext cx="1461771" cy="1150779"/>
            <a:chOff x="2828374" y="3537994"/>
            <a:chExt cx="1096666" cy="863350"/>
          </a:xfrm>
        </p:grpSpPr>
        <p:sp>
          <p:nvSpPr>
            <p:cNvPr id="20" name="六边形 19"/>
            <p:cNvSpPr/>
            <p:nvPr/>
          </p:nvSpPr>
          <p:spPr>
            <a:xfrm>
              <a:off x="2885508" y="3537994"/>
              <a:ext cx="1001486" cy="863350"/>
            </a:xfrm>
            <a:prstGeom prst="hexagon">
              <a:avLst/>
            </a:prstGeom>
            <a:blipFill dpi="0" rotWithShape="1"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ea typeface="幼圆" panose="02010509060101010101" pitchFamily="49" charset="-122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2828374" y="3768924"/>
              <a:ext cx="1096666" cy="36730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121870" tIns="60936" rIns="121870" bIns="60936">
              <a:spAutoFit/>
            </a:bodyPr>
            <a:lstStyle/>
            <a:p>
              <a:pPr algn="l">
                <a:buFont typeface="Arial" panose="020B0604020202020204" pitchFamily="34" charset="0"/>
                <a:buNone/>
              </a:pPr>
              <a:r>
                <a:rPr lang="zh-CN" sz="2400" dirty="0">
                  <a:solidFill>
                    <a:schemeClr val="bg1"/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Arial" panose="020B0604020202020204" pitchFamily="34" charset="0"/>
                </a:rPr>
                <a:t>土壤湿度</a:t>
              </a:r>
              <a:endParaRPr lang="zh-CN" sz="24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Arial" panose="020B0604020202020204" pitchFamily="34" charset="0"/>
              </a:endParaRPr>
            </a:p>
          </p:txBody>
        </p:sp>
      </p:grpSp>
      <p:sp>
        <p:nvSpPr>
          <p:cNvPr id="22" name="文本1"/>
          <p:cNvSpPr>
            <a:spLocks noChangeArrowheads="1"/>
          </p:cNvSpPr>
          <p:nvPr/>
        </p:nvSpPr>
        <p:spPr bwMode="gray">
          <a:xfrm>
            <a:off x="5476738" y="1640366"/>
            <a:ext cx="5637464" cy="1188673"/>
          </a:xfrm>
          <a:prstGeom prst="roundRect">
            <a:avLst>
              <a:gd name="adj" fmla="val 11505"/>
            </a:avLst>
          </a:prstGeom>
          <a:noFill/>
          <a:ln w="28575" cap="flat" cmpd="sng" algn="ctr">
            <a:noFill/>
            <a:prstDash val="solid"/>
          </a:ln>
          <a:effectLst/>
        </p:spPr>
        <p:txBody>
          <a:bodyPr lIns="91424" tIns="45713" rIns="91424" bIns="45713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856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dirty="0">
                <a:latin typeface="幼圆" panose="02010509060101010101" pitchFamily="49" charset="-122"/>
                <a:ea typeface="幼圆" panose="02010509060101010101" pitchFamily="49" charset="-122"/>
              </a:rPr>
              <a:t>温度和湿度是农作物生长的重要环境因素，每种作物都有最适宜其生长的温度和湿度。</a:t>
            </a:r>
            <a:endParaRPr lang="zh-CN" altLang="en-US" sz="2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3" name="文本1"/>
          <p:cNvSpPr>
            <a:spLocks noChangeArrowheads="1"/>
          </p:cNvSpPr>
          <p:nvPr/>
        </p:nvSpPr>
        <p:spPr bwMode="gray">
          <a:xfrm>
            <a:off x="5476738" y="3270142"/>
            <a:ext cx="5637464" cy="1188673"/>
          </a:xfrm>
          <a:prstGeom prst="roundRect">
            <a:avLst>
              <a:gd name="adj" fmla="val 11505"/>
            </a:avLst>
          </a:prstGeom>
          <a:noFill/>
          <a:ln w="28575" cap="flat" cmpd="sng" algn="ctr">
            <a:noFill/>
            <a:prstDash val="solid"/>
          </a:ln>
          <a:effectLst/>
        </p:spPr>
        <p:txBody>
          <a:bodyPr lIns="91424" tIns="45713" rIns="91424" bIns="45713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856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dirty="0">
                <a:latin typeface="幼圆" panose="02010509060101010101" pitchFamily="49" charset="-122"/>
                <a:ea typeface="幼圆" panose="02010509060101010101" pitchFamily="49" charset="-122"/>
              </a:rPr>
              <a:t>适宜的光照和适当的二氧化碳浓度能够有效地促进植物的光合作用,提高产量。</a:t>
            </a:r>
            <a:endParaRPr lang="zh-CN" altLang="en-US" sz="2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4" name="文本1"/>
          <p:cNvSpPr>
            <a:spLocks noChangeArrowheads="1"/>
          </p:cNvSpPr>
          <p:nvPr/>
        </p:nvSpPr>
        <p:spPr bwMode="gray">
          <a:xfrm>
            <a:off x="5476738" y="4958338"/>
            <a:ext cx="5637464" cy="1188673"/>
          </a:xfrm>
          <a:prstGeom prst="roundRect">
            <a:avLst>
              <a:gd name="adj" fmla="val 11505"/>
            </a:avLst>
          </a:prstGeom>
          <a:noFill/>
          <a:ln w="28575" cap="flat" cmpd="sng" algn="ctr">
            <a:noFill/>
            <a:prstDash val="solid"/>
          </a:ln>
          <a:effectLst/>
        </p:spPr>
        <p:txBody>
          <a:bodyPr lIns="91424" tIns="45713" rIns="91424" bIns="45713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856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dirty="0">
                <a:latin typeface="幼圆" panose="02010509060101010101" pitchFamily="49" charset="-122"/>
                <a:ea typeface="幼圆" panose="02010509060101010101" pitchFamily="49" charset="-122"/>
              </a:rPr>
              <a:t>土壤湿度决定农作物的水分供应状况，直接影响作物根系的生长。根系吸水和叶片蒸腾才能达到平衡状态。</a:t>
            </a:r>
            <a:endParaRPr lang="zh-CN" altLang="en-US" sz="2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636045" y="2674861"/>
            <a:ext cx="1340524" cy="2640784"/>
            <a:chOff x="2210594" y="1810545"/>
            <a:chExt cx="1005703" cy="1981199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2210594" y="3160810"/>
              <a:ext cx="1005703" cy="630934"/>
            </a:xfrm>
            <a:prstGeom prst="line">
              <a:avLst/>
            </a:prstGeom>
            <a:ln w="12700">
              <a:solidFill>
                <a:schemeClr val="accent3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V="1">
              <a:off x="2346670" y="2801144"/>
              <a:ext cx="777103" cy="1"/>
            </a:xfrm>
            <a:prstGeom prst="line">
              <a:avLst/>
            </a:prstGeom>
            <a:ln w="12700">
              <a:solidFill>
                <a:schemeClr val="accent3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V="1">
              <a:off x="2210594" y="1810545"/>
              <a:ext cx="943881" cy="581419"/>
            </a:xfrm>
            <a:prstGeom prst="line">
              <a:avLst/>
            </a:prstGeom>
            <a:ln w="12700">
              <a:solidFill>
                <a:schemeClr val="accent3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3868480" y="1105785"/>
            <a:ext cx="445504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2095431" y="453104"/>
            <a:ext cx="8001137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600">
                <a:latin typeface="Slim Joe" panose="02000000000000000000" pitchFamily="50" charset="0"/>
                <a:ea typeface="幼圆" panose="02010509060101010101" pitchFamily="49" charset="-122"/>
              </a:rPr>
              <a:t>设计思路</a:t>
            </a:r>
            <a:endParaRPr lang="zh-CN" altLang="en-US" sz="3600">
              <a:latin typeface="Slim Joe" panose="02000000000000000000" pitchFamily="50" charset="0"/>
              <a:ea typeface="幼圆" panose="02010509060101010101" pitchFamily="49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20192" y="2688132"/>
            <a:ext cx="2620381" cy="2258948"/>
            <a:chOff x="686594" y="1868411"/>
            <a:chExt cx="1965892" cy="1694734"/>
          </a:xfrm>
        </p:grpSpPr>
        <p:sp>
          <p:nvSpPr>
            <p:cNvPr id="11" name="六边形 10"/>
            <p:cNvSpPr/>
            <p:nvPr/>
          </p:nvSpPr>
          <p:spPr>
            <a:xfrm>
              <a:off x="686594" y="1868411"/>
              <a:ext cx="1965892" cy="1694734"/>
            </a:xfrm>
            <a:prstGeom prst="hexagon">
              <a:avLst/>
            </a:prstGeom>
            <a:blipFill dpi="0" rotWithShape="1"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ea typeface="幼圆" panose="02010509060101010101" pitchFamily="49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77387" y="2478676"/>
              <a:ext cx="1875098" cy="47449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121870" tIns="60936" rIns="121870" bIns="60936">
              <a:spAutoFit/>
            </a:bodyPr>
            <a:lstStyle/>
            <a:p>
              <a:pPr algn="l">
                <a:buFont typeface="Arial" panose="020B0604020202020204" pitchFamily="34" charset="0"/>
                <a:buNone/>
              </a:pPr>
              <a:r>
                <a:rPr lang="zh-CN" altLang="en-US" sz="3330" dirty="0">
                  <a:solidFill>
                    <a:schemeClr val="bg1"/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Arial" panose="020B0604020202020204" pitchFamily="34" charset="0"/>
                </a:rPr>
                <a:t>传感器类型</a:t>
              </a:r>
              <a:endParaRPr lang="zh-CN" altLang="en-US" sz="333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Arial" panose="020B0604020202020204" pitchFamily="34" charset="0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940685" y="2216150"/>
            <a:ext cx="73533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/>
              <a:t>温湿度传感器：DHT11，体积较小，可直接测量液体温度，精度较高，传输距离远。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940685" y="3463925"/>
            <a:ext cx="72015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/>
              <a:t>光照传感器：BH1750，灵敏度高，测量范围较大。</a:t>
            </a:r>
            <a:endParaRPr lang="en-US" altLang="zh-CN"/>
          </a:p>
        </p:txBody>
      </p:sp>
      <p:sp>
        <p:nvSpPr>
          <p:cNvPr id="25" name="文本框 24"/>
          <p:cNvSpPr txBox="1"/>
          <p:nvPr/>
        </p:nvSpPr>
        <p:spPr>
          <a:xfrm>
            <a:off x="2940685" y="4711700"/>
            <a:ext cx="71405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/>
              <a:t>CO2</a:t>
            </a:r>
            <a:r>
              <a:rPr lang="zh-CN" altLang="en-US"/>
              <a:t>传感器：CCS811</a:t>
            </a:r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1997710" y="1414780"/>
            <a:ext cx="7269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各传感器对相应环境进行感应和采集，同时把环境数据传送到单片机。</a:t>
            </a:r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2940685" y="5499735"/>
            <a:ext cx="71405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/>
              <a:t>土壤湿度：capactive soil moisture sensor</a:t>
            </a:r>
            <a:r>
              <a:rPr lang="en-US" altLang="zh-CN"/>
              <a:t> V1.2</a:t>
            </a:r>
            <a:r>
              <a:rPr lang="zh-CN" altLang="en-US"/>
              <a:t>电容式土壤湿度传感器，</a:t>
            </a:r>
            <a:endParaRPr lang="zh-CN" altLang="en-US"/>
          </a:p>
          <a:p>
            <a:pPr algn="l"/>
            <a:r>
              <a:rPr lang="zh-CN" altLang="en-US"/>
              <a:t>采用电容感应原理。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5270" y="1783080"/>
            <a:ext cx="1144905" cy="11233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5000" y="2979420"/>
            <a:ext cx="1455420" cy="12541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2910" y="4109085"/>
            <a:ext cx="1395095" cy="120713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4430" y="5210810"/>
            <a:ext cx="2147570" cy="11493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PLACING_PICTURE_USER_VIEWPORT" val="{&quot;height&quot;:8484,&quot;width&quot;:9684}"/>
</p:tagLst>
</file>

<file path=ppt/tags/tag2.xml><?xml version="1.0" encoding="utf-8"?>
<p:tagLst xmlns:p="http://schemas.openxmlformats.org/presentationml/2006/main">
  <p:tag name="ISPRING_RESOURCE_PATHS_HASH_PRESENTER" val="988bec4b18a98fc9c3b3cd4bf3bd5ef4060131b"/>
  <p:tag name="COMMONDATA" val="eyJoZGlkIjoiNjA1ZjJhOTJjOTM5OTIzYTViZjIxOWJmMmU1NTlmM2M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864</Words>
  <Application>WPS 演示</Application>
  <PresentationFormat>自定义</PresentationFormat>
  <Paragraphs>122</Paragraphs>
  <Slides>15</Slides>
  <Notes>27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9" baseType="lpstr">
      <vt:lpstr>Arial</vt:lpstr>
      <vt:lpstr>宋体</vt:lpstr>
      <vt:lpstr>Wingdings</vt:lpstr>
      <vt:lpstr>楷体</vt:lpstr>
      <vt:lpstr>Slim Joe</vt:lpstr>
      <vt:lpstr>Verdana</vt:lpstr>
      <vt:lpstr>幼圆</vt:lpstr>
      <vt:lpstr>微软雅黑</vt:lpstr>
      <vt:lpstr>Times New Roman</vt:lpstr>
      <vt:lpstr>等线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演示文稿-</dc:title>
  <dc:creator>office</dc:creator>
  <cp:lastModifiedBy> T</cp:lastModifiedBy>
  <cp:revision>176</cp:revision>
  <dcterms:created xsi:type="dcterms:W3CDTF">2016-05-16T05:34:00Z</dcterms:created>
  <dcterms:modified xsi:type="dcterms:W3CDTF">2022-07-07T13:37:36Z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A064977B29F64DEBB44DBEF60C5958AB</vt:lpwstr>
  </property>
  <property fmtid="{D5CDD505-2E9C-101B-9397-08002B2CF9AE}" pid="3" name="KSOProductBuildVer">
    <vt:lpwstr>2052-11.1.0.11830</vt:lpwstr>
  </property>
</Properties>
</file>

<file path=docProps/thumbnail.jpeg>
</file>